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30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302" r:id="rId16"/>
    <p:sldId id="270" r:id="rId17"/>
    <p:sldId id="271" r:id="rId18"/>
    <p:sldId id="272" r:id="rId19"/>
    <p:sldId id="273" r:id="rId20"/>
    <p:sldId id="290" r:id="rId21"/>
    <p:sldId id="307" r:id="rId22"/>
    <p:sldId id="306" r:id="rId23"/>
    <p:sldId id="308" r:id="rId24"/>
    <p:sldId id="309" r:id="rId25"/>
    <p:sldId id="311" r:id="rId26"/>
    <p:sldId id="312" r:id="rId27"/>
    <p:sldId id="292" r:id="rId28"/>
    <p:sldId id="293" r:id="rId29"/>
    <p:sldId id="294" r:id="rId30"/>
    <p:sldId id="300" r:id="rId31"/>
    <p:sldId id="275" r:id="rId32"/>
    <p:sldId id="279" r:id="rId33"/>
    <p:sldId id="282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905001"/>
            <a:ext cx="6897960" cy="1163960"/>
          </a:xfrm>
        </p:spPr>
        <p:txBody>
          <a:bodyPr/>
          <a:lstStyle/>
          <a:p>
            <a:r>
              <a:rPr lang="ru-RU" dirty="0" smtClean="0"/>
              <a:t>ИЕРУСАЛИМ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5589240"/>
            <a:ext cx="6461760" cy="1066800"/>
          </a:xfrm>
        </p:spPr>
        <p:txBody>
          <a:bodyPr/>
          <a:lstStyle/>
          <a:p>
            <a:pPr algn="r"/>
            <a:r>
              <a:rPr lang="kk-KZ" dirty="0" smtClean="0"/>
              <a:t>Орындаған: Нұролдина Ұ.Б</a:t>
            </a:r>
          </a:p>
          <a:p>
            <a:pPr algn="r"/>
            <a:r>
              <a:rPr lang="kk-KZ" dirty="0" smtClean="0"/>
              <a:t>Қабылдаған: Амирханов М.С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4256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Иерусалимнің қысқаша тарихы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738313"/>
            <a:ext cx="7619309" cy="428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75566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7620000" cy="4800600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Иерусалим-</a:t>
            </a:r>
            <a:r>
              <a:rPr lang="ru-RU" sz="2800" dirty="0" err="1"/>
              <a:t>Израильдің</a:t>
            </a:r>
            <a:r>
              <a:rPr lang="ru-RU" sz="2800" dirty="0"/>
              <a:t> </a:t>
            </a:r>
            <a:r>
              <a:rPr lang="ru-RU" sz="2800" dirty="0" err="1"/>
              <a:t>ресми</a:t>
            </a:r>
            <a:r>
              <a:rPr lang="ru-RU" sz="2800" dirty="0"/>
              <a:t> </a:t>
            </a:r>
            <a:r>
              <a:rPr lang="ru-RU" sz="2800" dirty="0" err="1"/>
              <a:t>астанасы</a:t>
            </a:r>
            <a:r>
              <a:rPr lang="ru-RU" sz="2800" dirty="0"/>
              <a:t>, </a:t>
            </a:r>
            <a:r>
              <a:rPr lang="ru-RU" sz="2800" dirty="0" err="1"/>
              <a:t>Таяу</a:t>
            </a:r>
            <a:r>
              <a:rPr lang="ru-RU" sz="2800" dirty="0"/>
              <a:t> </a:t>
            </a:r>
            <a:r>
              <a:rPr lang="ru-RU" sz="2800" dirty="0" err="1"/>
              <a:t>Шығыстағы</a:t>
            </a:r>
            <a:r>
              <a:rPr lang="ru-RU" sz="2800" dirty="0"/>
              <a:t> </a:t>
            </a:r>
            <a:r>
              <a:rPr lang="ru-RU" sz="2800" dirty="0" err="1"/>
              <a:t>қала</a:t>
            </a:r>
            <a:r>
              <a:rPr lang="ru-RU" sz="2800" dirty="0"/>
              <a:t>. Иудей </a:t>
            </a:r>
            <a:r>
              <a:rPr lang="ru-RU" sz="2800" dirty="0" err="1"/>
              <a:t>тауларында</a:t>
            </a:r>
            <a:r>
              <a:rPr lang="ru-RU" sz="2800" dirty="0"/>
              <a:t> </a:t>
            </a:r>
            <a:r>
              <a:rPr lang="ru-RU" sz="2800" dirty="0" err="1"/>
              <a:t>Жерорта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өлі</a:t>
            </a:r>
            <a:r>
              <a:rPr lang="ru-RU" sz="2800" dirty="0"/>
              <a:t> </a:t>
            </a:r>
            <a:r>
              <a:rPr lang="ru-RU" sz="2800" dirty="0" err="1"/>
              <a:t>теңіздер</a:t>
            </a:r>
            <a:r>
              <a:rPr lang="ru-RU" sz="2800" dirty="0"/>
              <a:t> </a:t>
            </a:r>
            <a:r>
              <a:rPr lang="ru-RU" sz="2800" dirty="0" err="1"/>
              <a:t>арасындағы</a:t>
            </a:r>
            <a:r>
              <a:rPr lang="ru-RU" sz="2800" dirty="0"/>
              <a:t> су </a:t>
            </a:r>
            <a:r>
              <a:rPr lang="ru-RU" sz="2800" dirty="0" err="1"/>
              <a:t>айырығында</a:t>
            </a:r>
            <a:r>
              <a:rPr lang="ru-RU" sz="2800" dirty="0"/>
              <a:t> </a:t>
            </a:r>
            <a:r>
              <a:rPr lang="ru-RU" sz="2800" dirty="0" err="1"/>
              <a:t>теңіз</a:t>
            </a:r>
            <a:r>
              <a:rPr lang="ru-RU" sz="2800" dirty="0"/>
              <a:t> </a:t>
            </a:r>
            <a:r>
              <a:rPr lang="ru-RU" sz="2800" dirty="0" err="1"/>
              <a:t>деңгейінен</a:t>
            </a:r>
            <a:r>
              <a:rPr lang="ru-RU" sz="2800" dirty="0"/>
              <a:t> 650-840 м </a:t>
            </a:r>
            <a:r>
              <a:rPr lang="ru-RU" sz="2800" dirty="0" err="1"/>
              <a:t>биіктікте</a:t>
            </a:r>
            <a:r>
              <a:rPr lang="ru-RU" sz="2800" dirty="0"/>
              <a:t> </a:t>
            </a:r>
            <a:r>
              <a:rPr lang="ru-RU" sz="2800" dirty="0" err="1"/>
              <a:t>орналасқан</a:t>
            </a:r>
            <a:r>
              <a:rPr lang="ru-RU" sz="2800" dirty="0"/>
              <a:t>; </a:t>
            </a:r>
            <a:r>
              <a:rPr lang="ru-RU" sz="2800" dirty="0" err="1"/>
              <a:t>Жерорта</a:t>
            </a:r>
            <a:r>
              <a:rPr lang="ru-RU" sz="2800" dirty="0"/>
              <a:t> </a:t>
            </a:r>
            <a:r>
              <a:rPr lang="ru-RU" sz="2800" dirty="0" err="1"/>
              <a:t>теңізінің</a:t>
            </a:r>
            <a:r>
              <a:rPr lang="ru-RU" sz="2800" dirty="0"/>
              <a:t> климаты </a:t>
            </a:r>
            <a:r>
              <a:rPr lang="ru-RU" sz="2800" dirty="0" err="1"/>
              <a:t>ыстық</a:t>
            </a:r>
            <a:r>
              <a:rPr lang="ru-RU" sz="2800" dirty="0"/>
              <a:t>, </a:t>
            </a:r>
            <a:r>
              <a:rPr lang="ru-RU" sz="2800" dirty="0" err="1"/>
              <a:t>құрғақ</a:t>
            </a:r>
            <a:r>
              <a:rPr lang="ru-RU" sz="2800" dirty="0"/>
              <a:t> </a:t>
            </a:r>
            <a:r>
              <a:rPr lang="ru-RU" sz="2800" dirty="0" err="1"/>
              <a:t>жазы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жұмсақ</a:t>
            </a:r>
            <a:r>
              <a:rPr lang="ru-RU" sz="2800" dirty="0"/>
              <a:t>, </a:t>
            </a:r>
            <a:r>
              <a:rPr lang="ru-RU" sz="2800" dirty="0" err="1"/>
              <a:t>ылғалды</a:t>
            </a:r>
            <a:r>
              <a:rPr lang="ru-RU" sz="2800" dirty="0"/>
              <a:t> </a:t>
            </a:r>
            <a:r>
              <a:rPr lang="ru-RU" sz="2800" dirty="0" err="1"/>
              <a:t>қыста</a:t>
            </a:r>
            <a:r>
              <a:rPr lang="ru-RU" sz="2800" dirty="0"/>
              <a:t>. </a:t>
            </a:r>
            <a:r>
              <a:rPr lang="ru-RU" sz="2800" dirty="0" err="1"/>
              <a:t>Қала</a:t>
            </a:r>
            <a:r>
              <a:rPr lang="ru-RU" sz="2800" dirty="0"/>
              <a:t> </a:t>
            </a:r>
            <a:r>
              <a:rPr lang="ru-RU" sz="2800" dirty="0" err="1"/>
              <a:t>үш</a:t>
            </a:r>
            <a:r>
              <a:rPr lang="ru-RU" sz="2800" dirty="0"/>
              <a:t> </a:t>
            </a:r>
            <a:r>
              <a:rPr lang="ru-RU" sz="2800" dirty="0" err="1"/>
              <a:t>ірі</a:t>
            </a:r>
            <a:r>
              <a:rPr lang="ru-RU" sz="2800" dirty="0"/>
              <a:t> </a:t>
            </a:r>
            <a:r>
              <a:rPr lang="ru-RU" sz="2800" dirty="0" err="1"/>
              <a:t>авраамиялық</a:t>
            </a:r>
            <a:r>
              <a:rPr lang="ru-RU" sz="2800" dirty="0"/>
              <a:t> </a:t>
            </a:r>
            <a:r>
              <a:rPr lang="ru-RU" sz="2800" dirty="0" err="1"/>
              <a:t>дін</a:t>
            </a:r>
            <a:r>
              <a:rPr lang="ru-RU" sz="2800" dirty="0"/>
              <a:t> — иудаизм, христиан </a:t>
            </a:r>
            <a:r>
              <a:rPr lang="ru-RU" sz="2800" dirty="0" err="1"/>
              <a:t>және</a:t>
            </a:r>
            <a:r>
              <a:rPr lang="ru-RU" sz="2800" dirty="0"/>
              <a:t> ислам </a:t>
            </a:r>
            <a:r>
              <a:rPr lang="ru-RU" sz="2800" dirty="0" err="1"/>
              <a:t>үшін</a:t>
            </a:r>
            <a:r>
              <a:rPr lang="ru-RU" sz="2800" dirty="0"/>
              <a:t> </a:t>
            </a:r>
            <a:r>
              <a:rPr lang="ru-RU" sz="2800" dirty="0" err="1"/>
              <a:t>қасиетті</a:t>
            </a:r>
            <a:r>
              <a:rPr lang="ru-RU" sz="2800" dirty="0"/>
              <a:t> </a:t>
            </a:r>
            <a:r>
              <a:rPr lang="ru-RU" sz="2800" dirty="0" err="1"/>
              <a:t>болып</a:t>
            </a:r>
            <a:r>
              <a:rPr lang="ru-RU" sz="2800" dirty="0"/>
              <a:t> </a:t>
            </a:r>
            <a:r>
              <a:rPr lang="ru-RU" sz="2800" dirty="0" err="1"/>
              <a:t>табылады</a:t>
            </a:r>
            <a:r>
              <a:rPr lang="ru-RU" sz="2800" dirty="0"/>
              <a:t>. </a:t>
            </a:r>
            <a:r>
              <a:rPr lang="ru-RU" sz="2800" dirty="0" err="1"/>
              <a:t>Көптеген</a:t>
            </a:r>
            <a:r>
              <a:rPr lang="ru-RU" sz="2800" dirty="0"/>
              <a:t> </a:t>
            </a:r>
            <a:r>
              <a:rPr lang="ru-RU" sz="2800" dirty="0" err="1"/>
              <a:t>ұлттық</a:t>
            </a:r>
            <a:r>
              <a:rPr lang="ru-RU" sz="2800" dirty="0"/>
              <a:t>, </a:t>
            </a:r>
            <a:r>
              <a:rPr lang="ru-RU" sz="2800" dirty="0" err="1"/>
              <a:t>этникалық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діни</a:t>
            </a:r>
            <a:r>
              <a:rPr lang="ru-RU" sz="2800" dirty="0"/>
              <a:t> </a:t>
            </a:r>
            <a:r>
              <a:rPr lang="ru-RU" sz="2800" dirty="0" err="1"/>
              <a:t>деноминациялар</a:t>
            </a:r>
            <a:r>
              <a:rPr lang="ru-RU" sz="2800" dirty="0"/>
              <a:t> </a:t>
            </a:r>
            <a:r>
              <a:rPr lang="ru-RU" sz="2800" dirty="0" err="1"/>
              <a:t>өкілдері</a:t>
            </a:r>
            <a:r>
              <a:rPr lang="ru-RU" sz="2800" dirty="0"/>
              <a:t> </a:t>
            </a:r>
            <a:r>
              <a:rPr lang="ru-RU" sz="2800" dirty="0" err="1"/>
              <a:t>мекендеген</a:t>
            </a:r>
            <a:r>
              <a:rPr lang="ru-RU" sz="2800" dirty="0"/>
              <a:t>; Иерусалим </a:t>
            </a:r>
            <a:r>
              <a:rPr lang="ru-RU" sz="2800" dirty="0" err="1"/>
              <a:t>халқының</a:t>
            </a:r>
            <a:r>
              <a:rPr lang="ru-RU" sz="2800" dirty="0"/>
              <a:t> саны (</a:t>
            </a:r>
            <a:r>
              <a:rPr lang="ru-RU" sz="2800" dirty="0" err="1"/>
              <a:t>қала</a:t>
            </a:r>
            <a:r>
              <a:rPr lang="ru-RU" sz="2800" dirty="0"/>
              <a:t> </a:t>
            </a:r>
            <a:r>
              <a:rPr lang="ru-RU" sz="2800" dirty="0" err="1"/>
              <a:t>маңындағы</a:t>
            </a:r>
            <a:r>
              <a:rPr lang="ru-RU" sz="2800" dirty="0"/>
              <a:t>) 865 721 </a:t>
            </a:r>
            <a:r>
              <a:rPr lang="ru-RU" sz="2800" dirty="0" err="1"/>
              <a:t>адамды</a:t>
            </a:r>
            <a:r>
              <a:rPr lang="ru-RU" sz="2800" dirty="0"/>
              <a:t> </a:t>
            </a:r>
            <a:r>
              <a:rPr lang="ru-RU" sz="2800" dirty="0" err="1"/>
              <a:t>құрайды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09777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Иерусалимнің</a:t>
            </a:r>
            <a:r>
              <a:rPr lang="ru-RU" dirty="0"/>
              <a:t> </a:t>
            </a:r>
            <a:r>
              <a:rPr lang="ru-RU" dirty="0" err="1"/>
              <a:t>мадаб</a:t>
            </a:r>
            <a:r>
              <a:rPr lang="ru-RU" dirty="0"/>
              <a:t> </a:t>
            </a:r>
            <a:r>
              <a:rPr lang="ru-RU" dirty="0" err="1"/>
              <a:t>картасы</a:t>
            </a:r>
            <a:r>
              <a:rPr lang="ru-RU" dirty="0"/>
              <a:t> (VI ғ.))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5832"/>
            <a:ext cx="7396173" cy="493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7609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1949 </a:t>
            </a:r>
            <a:r>
              <a:rPr lang="ru-RU" dirty="0" err="1"/>
              <a:t>жылдың</a:t>
            </a:r>
            <a:r>
              <a:rPr lang="ru-RU" dirty="0"/>
              <a:t> 13 </a:t>
            </a:r>
            <a:r>
              <a:rPr lang="ru-RU" dirty="0" err="1"/>
              <a:t>желтоқсаны</a:t>
            </a:r>
            <a:r>
              <a:rPr lang="ru-RU" dirty="0"/>
              <a:t> Кнессет </a:t>
            </a:r>
            <a:r>
              <a:rPr lang="ru-RU" dirty="0" err="1"/>
              <a:t>Иерусалимді</a:t>
            </a:r>
            <a:r>
              <a:rPr lang="ru-RU" dirty="0"/>
              <a:t> Израиль </a:t>
            </a:r>
            <a:r>
              <a:rPr lang="ru-RU" dirty="0" err="1"/>
              <a:t>Мемлекетінің</a:t>
            </a:r>
            <a:r>
              <a:rPr lang="ru-RU" dirty="0"/>
              <a:t> </a:t>
            </a:r>
            <a:r>
              <a:rPr lang="ru-RU" dirty="0" err="1"/>
              <a:t>астанасы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жариялады</a:t>
            </a:r>
            <a:r>
              <a:rPr lang="ru-RU" dirty="0"/>
              <a:t>; 1967 </a:t>
            </a:r>
            <a:r>
              <a:rPr lang="ru-RU" dirty="0" err="1"/>
              <a:t>жылдан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Израиль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аумағын</a:t>
            </a:r>
            <a:r>
              <a:rPr lang="ru-RU" dirty="0"/>
              <a:t> </a:t>
            </a:r>
            <a:r>
              <a:rPr lang="ru-RU" dirty="0" err="1"/>
              <a:t>бақылайды</a:t>
            </a:r>
            <a:r>
              <a:rPr lang="ru-RU" dirty="0"/>
              <a:t>.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бөлігінде</a:t>
            </a:r>
            <a:r>
              <a:rPr lang="ru-RU" dirty="0"/>
              <a:t> Израиль </a:t>
            </a:r>
            <a:r>
              <a:rPr lang="ru-RU" dirty="0" err="1"/>
              <a:t>егемендігі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Израильдің</a:t>
            </a:r>
            <a:r>
              <a:rPr lang="ru-RU" dirty="0"/>
              <a:t> </a:t>
            </a:r>
            <a:r>
              <a:rPr lang="ru-RU" dirty="0" err="1"/>
              <a:t>астанасы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бүкіл</a:t>
            </a:r>
            <a:r>
              <a:rPr lang="ru-RU" dirty="0"/>
              <a:t> Иерусалим </a:t>
            </a:r>
            <a:r>
              <a:rPr lang="ru-RU" dirty="0" err="1"/>
              <a:t>мәртебесі</a:t>
            </a:r>
            <a:r>
              <a:rPr lang="ru-RU" dirty="0"/>
              <a:t> Израиль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алынған</a:t>
            </a:r>
            <a:r>
              <a:rPr lang="ru-RU" dirty="0"/>
              <a:t> Палестина </a:t>
            </a:r>
            <a:r>
              <a:rPr lang="ru-RU" dirty="0" err="1"/>
              <a:t>аумағы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Иерусалимге</a:t>
            </a:r>
            <a:r>
              <a:rPr lang="ru-RU" dirty="0"/>
              <a:t> </a:t>
            </a:r>
            <a:r>
              <a:rPr lang="ru-RU" dirty="0" err="1"/>
              <a:t>қатысты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қоғамдастықтың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танылмаған</a:t>
            </a:r>
            <a:r>
              <a:rPr lang="ru-RU" dirty="0"/>
              <a:t>. Иерусалим </a:t>
            </a:r>
            <a:r>
              <a:rPr lang="ru-RU" dirty="0" err="1"/>
              <a:t>мәртебесі</a:t>
            </a:r>
            <a:r>
              <a:rPr lang="ru-RU" dirty="0"/>
              <a:t> </a:t>
            </a:r>
            <a:r>
              <a:rPr lang="ru-RU" dirty="0" err="1"/>
              <a:t>палестина-израиль</a:t>
            </a:r>
            <a:r>
              <a:rPr lang="ru-RU" dirty="0"/>
              <a:t> </a:t>
            </a:r>
            <a:r>
              <a:rPr lang="ru-RU" dirty="0" err="1"/>
              <a:t>қақтығысының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тақырыптарының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393634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Иерусалим </a:t>
            </a:r>
            <a:r>
              <a:rPr lang="ru-RU" dirty="0" err="1"/>
              <a:t>әлемнің</a:t>
            </a:r>
            <a:r>
              <a:rPr lang="ru-RU" dirty="0"/>
              <a:t>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қалаларының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: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қоныстар</a:t>
            </a:r>
            <a:r>
              <a:rPr lang="ru-RU" dirty="0"/>
              <a:t> </a:t>
            </a:r>
            <a:r>
              <a:rPr lang="ru-RU" dirty="0" err="1"/>
              <a:t>б.з</a:t>
            </a:r>
            <a:r>
              <a:rPr lang="ru-RU" dirty="0"/>
              <a:t>. д. </a:t>
            </a:r>
            <a:r>
              <a:rPr lang="en-US" dirty="0"/>
              <a:t>IV </a:t>
            </a:r>
            <a:r>
              <a:rPr lang="ru-RU" dirty="0" err="1"/>
              <a:t>мыңжылдықта</a:t>
            </a:r>
            <a:r>
              <a:rPr lang="ru-RU" dirty="0"/>
              <a:t> </a:t>
            </a:r>
            <a:r>
              <a:rPr lang="ru-RU" dirty="0" err="1"/>
              <a:t>көрсетіледі</a:t>
            </a:r>
            <a:r>
              <a:rPr lang="ru-RU" dirty="0"/>
              <a:t>. Рим </a:t>
            </a:r>
            <a:r>
              <a:rPr lang="ru-RU" dirty="0" err="1"/>
              <a:t>империясының</a:t>
            </a:r>
            <a:r>
              <a:rPr lang="ru-RU" dirty="0"/>
              <a:t> </a:t>
            </a:r>
            <a:r>
              <a:rPr lang="ru-RU" dirty="0" err="1"/>
              <a:t>ыдырауынан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Иерусалим </a:t>
            </a:r>
            <a:r>
              <a:rPr lang="ru-RU" dirty="0" err="1"/>
              <a:t>Византияға</a:t>
            </a:r>
            <a:r>
              <a:rPr lang="ru-RU" dirty="0"/>
              <a:t> </a:t>
            </a:r>
            <a:r>
              <a:rPr lang="ru-RU" dirty="0" err="1"/>
              <a:t>кетті</a:t>
            </a:r>
            <a:r>
              <a:rPr lang="ru-RU" dirty="0"/>
              <a:t>. Осы </a:t>
            </a:r>
            <a:r>
              <a:rPr lang="ru-RU" dirty="0" err="1"/>
              <a:t>сәттен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қаланы</a:t>
            </a:r>
            <a:r>
              <a:rPr lang="ru-RU" dirty="0"/>
              <a:t> </a:t>
            </a:r>
            <a:r>
              <a:rPr lang="ru-RU" dirty="0" err="1"/>
              <a:t>христиандандыру</a:t>
            </a:r>
            <a:r>
              <a:rPr lang="ru-RU" dirty="0"/>
              <a:t> </a:t>
            </a:r>
            <a:r>
              <a:rPr lang="ru-RU" dirty="0" err="1"/>
              <a:t>басталады</a:t>
            </a:r>
            <a:r>
              <a:rPr lang="ru-RU" dirty="0"/>
              <a:t>. 639 </a:t>
            </a:r>
            <a:r>
              <a:rPr lang="ru-RU" dirty="0" err="1"/>
              <a:t>жылы</a:t>
            </a:r>
            <a:r>
              <a:rPr lang="ru-RU" dirty="0"/>
              <a:t> араб </a:t>
            </a:r>
            <a:r>
              <a:rPr lang="ru-RU" dirty="0" err="1"/>
              <a:t>халифі</a:t>
            </a:r>
            <a:r>
              <a:rPr lang="ru-RU" dirty="0"/>
              <a:t> </a:t>
            </a:r>
            <a:r>
              <a:rPr lang="ru-RU" dirty="0" err="1"/>
              <a:t>Умар</a:t>
            </a:r>
            <a:r>
              <a:rPr lang="ru-RU" dirty="0"/>
              <a:t> ибн </a:t>
            </a:r>
            <a:r>
              <a:rPr lang="ru-RU" dirty="0" err="1"/>
              <a:t>Хаттабпен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мұсылман</a:t>
            </a:r>
            <a:r>
              <a:rPr lang="ru-RU" dirty="0"/>
              <a:t> </a:t>
            </a:r>
            <a:r>
              <a:rPr lang="ru-RU" dirty="0" err="1"/>
              <a:t>келбетін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ала </a:t>
            </a:r>
            <a:r>
              <a:rPr lang="ru-RU" dirty="0" err="1"/>
              <a:t>бастайды</a:t>
            </a:r>
            <a:r>
              <a:rPr lang="ru-RU" dirty="0"/>
              <a:t>. 1099-1187 </a:t>
            </a:r>
            <a:r>
              <a:rPr lang="ru-RU" dirty="0" err="1"/>
              <a:t>және</a:t>
            </a:r>
            <a:r>
              <a:rPr lang="ru-RU" dirty="0"/>
              <a:t> 1229-1244 </a:t>
            </a:r>
            <a:r>
              <a:rPr lang="ru-RU" dirty="0" err="1"/>
              <a:t>жылдары</a:t>
            </a:r>
            <a:r>
              <a:rPr lang="ru-RU" dirty="0"/>
              <a:t> Иерусалим </a:t>
            </a:r>
            <a:r>
              <a:rPr lang="ru-RU" dirty="0" err="1"/>
              <a:t>крестшілер</a:t>
            </a:r>
            <a:r>
              <a:rPr lang="ru-RU" dirty="0"/>
              <a:t> </a:t>
            </a:r>
            <a:r>
              <a:rPr lang="ru-RU" dirty="0" err="1"/>
              <a:t>билігінде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32348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1538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Иерусалимнің</a:t>
            </a:r>
            <a:r>
              <a:rPr lang="ru-RU" dirty="0"/>
              <a:t> </a:t>
            </a:r>
            <a:r>
              <a:rPr lang="ru-RU" dirty="0" err="1"/>
              <a:t>айналасындағы</a:t>
            </a:r>
            <a:r>
              <a:rPr lang="ru-RU" dirty="0"/>
              <a:t> </a:t>
            </a:r>
            <a:r>
              <a:rPr lang="ru-RU" dirty="0" err="1"/>
              <a:t>керемет</a:t>
            </a:r>
            <a:r>
              <a:rPr lang="ru-RU" dirty="0"/>
              <a:t> Сулейман </a:t>
            </a:r>
            <a:r>
              <a:rPr lang="ru-RU" dirty="0" err="1"/>
              <a:t>жанында</a:t>
            </a:r>
            <a:r>
              <a:rPr lang="ru-RU" dirty="0"/>
              <a:t> </a:t>
            </a:r>
            <a:r>
              <a:rPr lang="ru-RU" dirty="0" err="1"/>
              <a:t>қабырғалар</a:t>
            </a:r>
            <a:r>
              <a:rPr lang="ru-RU" dirty="0"/>
              <a:t> </a:t>
            </a:r>
            <a:r>
              <a:rPr lang="ru-RU" dirty="0" err="1"/>
              <a:t>салынды</a:t>
            </a:r>
            <a:r>
              <a:rPr lang="ru-RU" dirty="0"/>
              <a:t>. </a:t>
            </a:r>
            <a:r>
              <a:rPr lang="ru-RU" dirty="0" err="1"/>
              <a:t>Бүгінде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қабырғалар</a:t>
            </a:r>
            <a:r>
              <a:rPr lang="ru-RU" dirty="0"/>
              <a:t>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шекарасын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дәстүрлі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en-US" dirty="0"/>
              <a:t>XIX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басынан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Армян, христиан, еврей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мұсылман</a:t>
            </a:r>
            <a:r>
              <a:rPr lang="ru-RU" dirty="0"/>
              <a:t> </a:t>
            </a:r>
            <a:r>
              <a:rPr lang="ru-RU" dirty="0" err="1"/>
              <a:t>кварталдары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тоқсанға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1981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Дүниежүзілік</a:t>
            </a:r>
            <a:r>
              <a:rPr lang="ru-RU" dirty="0"/>
              <a:t> </a:t>
            </a:r>
            <a:r>
              <a:rPr lang="ru-RU" dirty="0" err="1"/>
              <a:t>мұра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айналды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қауіп</a:t>
            </a:r>
            <a:r>
              <a:rPr lang="ru-RU" dirty="0"/>
              <a:t> </a:t>
            </a:r>
            <a:r>
              <a:rPr lang="ru-RU" dirty="0" err="1"/>
              <a:t>төнген</a:t>
            </a:r>
            <a:r>
              <a:rPr lang="ru-RU" dirty="0"/>
              <a:t> </a:t>
            </a:r>
            <a:r>
              <a:rPr lang="ru-RU" dirty="0" err="1"/>
              <a:t>Дүниежүзілік</a:t>
            </a:r>
            <a:r>
              <a:rPr lang="ru-RU" dirty="0"/>
              <a:t> </a:t>
            </a:r>
            <a:r>
              <a:rPr lang="ru-RU" dirty="0" err="1"/>
              <a:t>мұра</a:t>
            </a:r>
            <a:r>
              <a:rPr lang="ru-RU" dirty="0"/>
              <a:t> </a:t>
            </a:r>
            <a:r>
              <a:rPr lang="ru-RU" dirty="0" err="1"/>
              <a:t>тізіміне</a:t>
            </a:r>
            <a:r>
              <a:rPr lang="ru-RU" dirty="0"/>
              <a:t> </a:t>
            </a:r>
            <a:r>
              <a:rPr lang="ru-RU" dirty="0" err="1"/>
              <a:t>енгізілді</a:t>
            </a:r>
            <a:r>
              <a:rPr lang="ru-RU" dirty="0"/>
              <a:t>. </a:t>
            </a:r>
            <a:r>
              <a:rPr lang="ru-RU" dirty="0" err="1"/>
              <a:t>Қазіргі</a:t>
            </a:r>
            <a:r>
              <a:rPr lang="ru-RU" dirty="0"/>
              <a:t> Иерусалим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шекарасынан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өсті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43367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Тарихи</a:t>
            </a:r>
            <a:r>
              <a:rPr lang="ru-RU" dirty="0"/>
              <a:t>,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экономикасының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қажылық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зайырлы</a:t>
            </a:r>
            <a:r>
              <a:rPr lang="ru-RU" dirty="0"/>
              <a:t> </a:t>
            </a:r>
            <a:r>
              <a:rPr lang="ru-RU" dirty="0" err="1"/>
              <a:t>туристер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тартымдылығы</a:t>
            </a:r>
            <a:r>
              <a:rPr lang="ru-RU" dirty="0"/>
              <a:t> </a:t>
            </a:r>
            <a:r>
              <a:rPr lang="ru-RU" dirty="0" err="1"/>
              <a:t>жатыр</a:t>
            </a:r>
            <a:r>
              <a:rPr lang="ru-RU" dirty="0"/>
              <a:t>. </a:t>
            </a:r>
            <a:r>
              <a:rPr lang="ru-RU" dirty="0" err="1"/>
              <a:t>Алайда</a:t>
            </a:r>
            <a:r>
              <a:rPr lang="ru-RU" dirty="0"/>
              <a:t>, Иерусалим </a:t>
            </a:r>
            <a:r>
              <a:rPr lang="ru-RU" dirty="0" err="1"/>
              <a:t>экономикасында</a:t>
            </a:r>
            <a:r>
              <a:rPr lang="ru-RU" dirty="0"/>
              <a:t>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заманғы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кәсіпорындар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; 2005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ғаламшардың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серпінді</a:t>
            </a:r>
            <a:r>
              <a:rPr lang="ru-RU" dirty="0"/>
              <a:t> </a:t>
            </a:r>
            <a:r>
              <a:rPr lang="ru-RU" dirty="0" err="1"/>
              <a:t>дамып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бес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орталықтарының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танылды</a:t>
            </a:r>
            <a:r>
              <a:rPr lang="ru-RU" dirty="0"/>
              <a:t>. </a:t>
            </a:r>
            <a:r>
              <a:rPr lang="ru-RU" dirty="0" err="1"/>
              <a:t>Иерусалимде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көркем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мәдени</a:t>
            </a:r>
            <a:r>
              <a:rPr lang="ru-RU" dirty="0"/>
              <a:t> </a:t>
            </a:r>
            <a:r>
              <a:rPr lang="ru-RU" dirty="0" err="1"/>
              <a:t>алаңдар</a:t>
            </a:r>
            <a:r>
              <a:rPr lang="ru-RU" dirty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Израильдің</a:t>
            </a:r>
            <a:r>
              <a:rPr lang="ru-RU" dirty="0"/>
              <a:t> </a:t>
            </a:r>
            <a:r>
              <a:rPr lang="ru-RU" dirty="0" err="1"/>
              <a:t>әлемге</a:t>
            </a:r>
            <a:r>
              <a:rPr lang="ru-RU" dirty="0"/>
              <a:t> </a:t>
            </a:r>
            <a:r>
              <a:rPr lang="ru-RU" dirty="0" err="1"/>
              <a:t>әйгілі</a:t>
            </a:r>
            <a:r>
              <a:rPr lang="ru-RU" dirty="0"/>
              <a:t> </a:t>
            </a:r>
            <a:r>
              <a:rPr lang="ru-RU" dirty="0" err="1"/>
              <a:t>мұражайы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телерадио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1925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құрылған</a:t>
            </a:r>
            <a:r>
              <a:rPr lang="ru-RU" dirty="0"/>
              <a:t> </a:t>
            </a:r>
            <a:r>
              <a:rPr lang="ru-RU" dirty="0" err="1"/>
              <a:t>Иерусалимдегі</a:t>
            </a:r>
            <a:r>
              <a:rPr lang="ru-RU" dirty="0"/>
              <a:t> Еврей </a:t>
            </a:r>
            <a:r>
              <a:rPr lang="ru-RU" dirty="0" err="1"/>
              <a:t>университеті</a:t>
            </a:r>
            <a:r>
              <a:rPr lang="ru-RU" dirty="0"/>
              <a:t> </a:t>
            </a:r>
            <a:r>
              <a:rPr lang="ru-RU" dirty="0" err="1"/>
              <a:t>әлемнің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жүздеген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орындарына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687441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алғаш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б.з</a:t>
            </a:r>
            <a:r>
              <a:rPr lang="ru-RU" dirty="0"/>
              <a:t>. д. ХІХ—</a:t>
            </a:r>
            <a:r>
              <a:rPr lang="en-US" dirty="0"/>
              <a:t>XVIII </a:t>
            </a:r>
            <a:r>
              <a:rPr lang="ru-RU" dirty="0" err="1"/>
              <a:t>ғғ</a:t>
            </a:r>
            <a:r>
              <a:rPr lang="ru-RU" dirty="0"/>
              <a:t>. Египет </a:t>
            </a:r>
            <a:r>
              <a:rPr lang="ru-RU" dirty="0" err="1"/>
              <a:t>көздерінде</a:t>
            </a:r>
            <a:r>
              <a:rPr lang="ru-RU" dirty="0"/>
              <a:t> </a:t>
            </a:r>
            <a:r>
              <a:rPr lang="ru-RU" dirty="0" err="1"/>
              <a:t>Рушалимум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, б. з. д. </a:t>
            </a:r>
            <a:r>
              <a:rPr lang="en-US" dirty="0"/>
              <a:t>XIV </a:t>
            </a:r>
            <a:r>
              <a:rPr lang="ru-RU" dirty="0"/>
              <a:t>ғ. Эль-</a:t>
            </a:r>
            <a:r>
              <a:rPr lang="ru-RU" dirty="0" err="1"/>
              <a:t>Амарн</a:t>
            </a:r>
            <a:r>
              <a:rPr lang="ru-RU" dirty="0"/>
              <a:t> </a:t>
            </a:r>
            <a:r>
              <a:rPr lang="ru-RU" dirty="0" err="1"/>
              <a:t>хаттарында</a:t>
            </a:r>
            <a:r>
              <a:rPr lang="ru-RU" dirty="0"/>
              <a:t> </a:t>
            </a:r>
            <a:r>
              <a:rPr lang="ru-RU" dirty="0" err="1"/>
              <a:t>Урусалим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санхерива</a:t>
            </a:r>
            <a:r>
              <a:rPr lang="ru-RU" dirty="0"/>
              <a:t> </a:t>
            </a:r>
            <a:r>
              <a:rPr lang="ru-RU" dirty="0" err="1"/>
              <a:t>анналдарында</a:t>
            </a:r>
            <a:r>
              <a:rPr lang="ru-RU" dirty="0"/>
              <a:t> </a:t>
            </a:r>
            <a:r>
              <a:rPr lang="ru-RU" dirty="0" err="1"/>
              <a:t>Урсалимма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"Иерусалим" </a:t>
            </a:r>
            <a:r>
              <a:rPr lang="ru-RU" dirty="0" err="1"/>
              <a:t>сөзінің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бейбиблейдік</a:t>
            </a:r>
            <a:r>
              <a:rPr lang="ru-RU" dirty="0"/>
              <a:t> иврит </a:t>
            </a:r>
            <a:r>
              <a:rPr lang="ru-RU" dirty="0" err="1"/>
              <a:t>жазуы</a:t>
            </a:r>
            <a:r>
              <a:rPr lang="ru-RU" dirty="0"/>
              <a:t> </a:t>
            </a:r>
            <a:r>
              <a:rPr lang="ru-RU" dirty="0" err="1"/>
              <a:t>б.з</a:t>
            </a:r>
            <a:r>
              <a:rPr lang="ru-RU" dirty="0"/>
              <a:t>. д. </a:t>
            </a:r>
            <a:r>
              <a:rPr lang="ru-RU" dirty="0" err="1"/>
              <a:t>алтыншы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жетінші</a:t>
            </a:r>
            <a:r>
              <a:rPr lang="ru-RU" dirty="0"/>
              <a:t> </a:t>
            </a:r>
            <a:r>
              <a:rPr lang="ru-RU" dirty="0" err="1"/>
              <a:t>ғасырға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1961 ж. Бейт-</a:t>
            </a:r>
            <a:r>
              <a:rPr lang="ru-RU" dirty="0" err="1"/>
              <a:t>Гувриннің</a:t>
            </a:r>
            <a:r>
              <a:rPr lang="ru-RU" dirty="0"/>
              <a:t> </a:t>
            </a:r>
            <a:r>
              <a:rPr lang="ru-RU" dirty="0" err="1"/>
              <a:t>жанында</a:t>
            </a:r>
            <a:r>
              <a:rPr lang="ru-RU" dirty="0"/>
              <a:t> </a:t>
            </a:r>
            <a:r>
              <a:rPr lang="ru-RU" dirty="0" err="1"/>
              <a:t>Хурбат</a:t>
            </a:r>
            <a:r>
              <a:rPr lang="ru-RU" dirty="0"/>
              <a:t>-Бейт-</a:t>
            </a:r>
            <a:r>
              <a:rPr lang="ru-RU" dirty="0" err="1"/>
              <a:t>Лойяда</a:t>
            </a:r>
            <a:r>
              <a:rPr lang="ru-RU" dirty="0"/>
              <a:t> </a:t>
            </a:r>
            <a:r>
              <a:rPr lang="ru-RU" dirty="0" err="1"/>
              <a:t>табылды</a:t>
            </a:r>
            <a:r>
              <a:rPr lang="ru-RU" dirty="0"/>
              <a:t>. "Мен Яхве, </a:t>
            </a:r>
            <a:r>
              <a:rPr lang="ru-RU" dirty="0" err="1"/>
              <a:t>Құдай</a:t>
            </a:r>
            <a:r>
              <a:rPr lang="ru-RU" dirty="0"/>
              <a:t> </a:t>
            </a:r>
            <a:r>
              <a:rPr lang="ru-RU" dirty="0" err="1"/>
              <a:t>сенің</a:t>
            </a:r>
            <a:r>
              <a:rPr lang="ru-RU" dirty="0"/>
              <a:t>, </a:t>
            </a:r>
            <a:r>
              <a:rPr lang="ru-RU" dirty="0" err="1"/>
              <a:t>Яһудея</a:t>
            </a:r>
            <a:r>
              <a:rPr lang="ru-RU" dirty="0"/>
              <a:t> </a:t>
            </a:r>
            <a:r>
              <a:rPr lang="ru-RU" dirty="0" err="1"/>
              <a:t>қаласын</a:t>
            </a:r>
            <a:r>
              <a:rPr lang="ru-RU" dirty="0"/>
              <a:t> </a:t>
            </a:r>
            <a:r>
              <a:rPr lang="ru-RU" dirty="0" err="1"/>
              <a:t>қабылдаймын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Иерусалимді</a:t>
            </a:r>
            <a:r>
              <a:rPr lang="ru-RU" dirty="0"/>
              <a:t> </a:t>
            </a:r>
            <a:r>
              <a:rPr lang="ru-RU" dirty="0" err="1"/>
              <a:t>құтқарамын</a:t>
            </a:r>
            <a:r>
              <a:rPr lang="ru-RU" dirty="0"/>
              <a:t>" —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зерттеушілер</a:t>
            </a:r>
            <a:r>
              <a:rPr lang="ru-RU" dirty="0"/>
              <a:t> </a:t>
            </a:r>
            <a:r>
              <a:rPr lang="ru-RU" dirty="0" err="1"/>
              <a:t>ұсынғандай</a:t>
            </a:r>
            <a:r>
              <a:rPr lang="ru-RU" dirty="0"/>
              <a:t>: "Яхве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ru-RU" dirty="0" err="1"/>
              <a:t>жердің</a:t>
            </a:r>
            <a:r>
              <a:rPr lang="ru-RU" dirty="0"/>
              <a:t> </a:t>
            </a:r>
            <a:r>
              <a:rPr lang="ru-RU" dirty="0" err="1"/>
              <a:t>құдайы</a:t>
            </a:r>
            <a:r>
              <a:rPr lang="ru-RU" dirty="0"/>
              <a:t> бар. Иудея </a:t>
            </a:r>
            <a:r>
              <a:rPr lang="ru-RU" dirty="0" err="1"/>
              <a:t>таулары</a:t>
            </a:r>
            <a:r>
              <a:rPr lang="ru-RU" dirty="0"/>
              <a:t> </a:t>
            </a:r>
            <a:r>
              <a:rPr lang="ru-RU" dirty="0" err="1"/>
              <a:t>оған</a:t>
            </a:r>
            <a:r>
              <a:rPr lang="ru-RU" dirty="0"/>
              <a:t>, Иерусалим </a:t>
            </a:r>
            <a:r>
              <a:rPr lang="ru-RU" dirty="0" err="1"/>
              <a:t>Құдайына</a:t>
            </a:r>
            <a:r>
              <a:rPr lang="ru-RU" dirty="0"/>
              <a:t> </a:t>
            </a:r>
            <a:r>
              <a:rPr lang="ru-RU" dirty="0" err="1"/>
              <a:t>тиесілі</a:t>
            </a:r>
            <a:r>
              <a:rPr lang="ru-RU" dirty="0"/>
              <a:t>".</a:t>
            </a:r>
          </a:p>
        </p:txBody>
      </p:sp>
    </p:spTree>
    <p:extLst>
      <p:ext uri="{BB962C8B-B14F-4D97-AF65-F5344CB8AC3E}">
        <p14:creationId xmlns="" xmlns:p14="http://schemas.microsoft.com/office/powerpoint/2010/main" val="3105334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кезең</a:t>
            </a:r>
            <a:r>
              <a:rPr lang="ru-RU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Қазіргі</a:t>
            </a:r>
            <a:r>
              <a:rPr lang="ru-RU" dirty="0" smtClean="0"/>
              <a:t> </a:t>
            </a:r>
            <a:r>
              <a:rPr lang="ru-RU" dirty="0"/>
              <a:t>Иерусалим </a:t>
            </a:r>
            <a:r>
              <a:rPr lang="ru-RU" dirty="0" err="1"/>
              <a:t>аумағындағы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қоныс</a:t>
            </a:r>
            <a:r>
              <a:rPr lang="ru-RU" dirty="0"/>
              <a:t> </a:t>
            </a:r>
            <a:r>
              <a:rPr lang="ru-RU" dirty="0" err="1"/>
              <a:t>б.з</a:t>
            </a:r>
            <a:r>
              <a:rPr lang="ru-RU" dirty="0"/>
              <a:t>. д. 4500 </a:t>
            </a:r>
            <a:r>
              <a:rPr lang="ru-RU" dirty="0" err="1"/>
              <a:t>және</a:t>
            </a:r>
            <a:r>
              <a:rPr lang="ru-RU" dirty="0"/>
              <a:t> 3500 </a:t>
            </a:r>
            <a:r>
              <a:rPr lang="ru-RU" dirty="0" err="1"/>
              <a:t>жылдар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негізделді</a:t>
            </a:r>
            <a:r>
              <a:rPr lang="ru-RU" dirty="0"/>
              <a:t>.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қабырғалары</a:t>
            </a:r>
            <a:r>
              <a:rPr lang="ru-RU" dirty="0"/>
              <a:t> — </a:t>
            </a:r>
            <a:r>
              <a:rPr lang="ru-RU" dirty="0" err="1"/>
              <a:t>Иерусалимнің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жағынан</a:t>
            </a:r>
            <a:r>
              <a:rPr lang="ru-RU" dirty="0"/>
              <a:t>-б. з. д. </a:t>
            </a:r>
            <a:r>
              <a:rPr lang="en-US" dirty="0"/>
              <a:t>XVII </a:t>
            </a:r>
            <a:r>
              <a:rPr lang="ru-RU" dirty="0" err="1"/>
              <a:t>ғасырда</a:t>
            </a:r>
            <a:r>
              <a:rPr lang="ru-RU" dirty="0"/>
              <a:t> </a:t>
            </a:r>
            <a:r>
              <a:rPr lang="ru-RU" dirty="0" err="1"/>
              <a:t>ханаанейлер</a:t>
            </a:r>
            <a:r>
              <a:rPr lang="ru-RU" dirty="0"/>
              <a:t> </a:t>
            </a:r>
            <a:r>
              <a:rPr lang="ru-RU" dirty="0" err="1"/>
              <a:t>салынды</a:t>
            </a:r>
            <a:r>
              <a:rPr lang="ru-RU" dirty="0" smtClean="0"/>
              <a:t>.</a:t>
            </a:r>
          </a:p>
          <a:p>
            <a:r>
              <a:rPr lang="ru-RU" dirty="0" err="1"/>
              <a:t>Киелі</a:t>
            </a:r>
            <a:r>
              <a:rPr lang="ru-RU" dirty="0"/>
              <a:t> </a:t>
            </a:r>
            <a:r>
              <a:rPr lang="ru-RU" dirty="0" err="1"/>
              <a:t>кітапқа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, Б. з. б. 1000-ға </a:t>
            </a:r>
            <a:r>
              <a:rPr lang="ru-RU" dirty="0" err="1"/>
              <a:t>жуық</a:t>
            </a:r>
            <a:r>
              <a:rPr lang="ru-RU" dirty="0"/>
              <a:t> </a:t>
            </a:r>
            <a:r>
              <a:rPr lang="ru-RU" dirty="0" err="1"/>
              <a:t>еврейлер</a:t>
            </a:r>
            <a:r>
              <a:rPr lang="ru-RU" dirty="0"/>
              <a:t> Давид </a:t>
            </a:r>
            <a:r>
              <a:rPr lang="ru-RU" dirty="0" err="1"/>
              <a:t>патшасының</a:t>
            </a:r>
            <a:r>
              <a:rPr lang="ru-RU" dirty="0"/>
              <a:t> </a:t>
            </a:r>
            <a:r>
              <a:rPr lang="ru-RU" dirty="0" err="1"/>
              <a:t>басшылығымен</a:t>
            </a:r>
            <a:r>
              <a:rPr lang="ru-RU" dirty="0"/>
              <a:t> </a:t>
            </a:r>
            <a:r>
              <a:rPr lang="ru-RU" dirty="0" err="1"/>
              <a:t>иевусеев</a:t>
            </a:r>
            <a:r>
              <a:rPr lang="ru-RU" dirty="0"/>
              <a:t> </a:t>
            </a:r>
            <a:r>
              <a:rPr lang="ru-RU" dirty="0" err="1"/>
              <a:t>қаласын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. Давид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бекіністі</a:t>
            </a:r>
            <a:r>
              <a:rPr lang="ru-RU" dirty="0"/>
              <a:t> </a:t>
            </a:r>
            <a:r>
              <a:rPr lang="ru-RU" dirty="0" err="1"/>
              <a:t>құрды</a:t>
            </a:r>
            <a:r>
              <a:rPr lang="ru-RU" dirty="0"/>
              <a:t>, — "Град Давида" (Ир Давид), - оны Израиль </a:t>
            </a:r>
            <a:r>
              <a:rPr lang="ru-RU" dirty="0" err="1"/>
              <a:t>патшалығының</a:t>
            </a:r>
            <a:r>
              <a:rPr lang="ru-RU" dirty="0"/>
              <a:t> </a:t>
            </a:r>
            <a:r>
              <a:rPr lang="ru-RU" dirty="0" err="1"/>
              <a:t>астанасы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жариялады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еврей </a:t>
            </a:r>
            <a:r>
              <a:rPr lang="ru-RU" dirty="0" err="1"/>
              <a:t>қасиетті</a:t>
            </a:r>
            <a:r>
              <a:rPr lang="ru-RU" dirty="0"/>
              <a:t> — </a:t>
            </a:r>
            <a:r>
              <a:rPr lang="ru-RU" dirty="0" err="1"/>
              <a:t>өсиетті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кетті</a:t>
            </a:r>
            <a:r>
              <a:rPr lang="ru-RU" dirty="0"/>
              <a:t>. Давид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астанасын</a:t>
            </a:r>
            <a:r>
              <a:rPr lang="ru-RU" dirty="0"/>
              <a:t> </a:t>
            </a:r>
            <a:r>
              <a:rPr lang="ru-RU" dirty="0" err="1"/>
              <a:t>қасиетті</a:t>
            </a:r>
            <a:r>
              <a:rPr lang="ru-RU" dirty="0"/>
              <a:t> </a:t>
            </a:r>
            <a:r>
              <a:rPr lang="ru-RU" dirty="0" err="1"/>
              <a:t>қалаға</a:t>
            </a:r>
            <a:r>
              <a:rPr lang="ru-RU" dirty="0"/>
              <a:t> </a:t>
            </a:r>
            <a:r>
              <a:rPr lang="ru-RU" dirty="0" err="1"/>
              <a:t>айналдырды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айналасында</a:t>
            </a:r>
            <a:r>
              <a:rPr lang="ru-RU" dirty="0"/>
              <a:t> </a:t>
            </a:r>
            <a:r>
              <a:rPr lang="ru-RU" dirty="0" err="1"/>
              <a:t>Израильдің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он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тізесінің</a:t>
            </a:r>
            <a:r>
              <a:rPr lang="ru-RU" dirty="0"/>
              <a:t> </a:t>
            </a:r>
            <a:r>
              <a:rPr lang="ru-RU" dirty="0" err="1"/>
              <a:t>діни</a:t>
            </a:r>
            <a:r>
              <a:rPr lang="ru-RU" dirty="0"/>
              <a:t> </a:t>
            </a:r>
            <a:r>
              <a:rPr lang="ru-RU" dirty="0" err="1"/>
              <a:t>өмірі</a:t>
            </a:r>
            <a:r>
              <a:rPr lang="ru-RU" dirty="0"/>
              <a:t> </a:t>
            </a:r>
            <a:r>
              <a:rPr lang="ru-RU" dirty="0" err="1"/>
              <a:t>шоғырланған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08310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673"/>
            <a:ext cx="7620000" cy="1679135"/>
          </a:xfrm>
        </p:spPr>
        <p:txBody>
          <a:bodyPr/>
          <a:lstStyle/>
          <a:p>
            <a:r>
              <a:rPr lang="ru-RU" dirty="0"/>
              <a:t>Б. з. б. 970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Давидтың</a:t>
            </a:r>
            <a:r>
              <a:rPr lang="ru-RU" dirty="0"/>
              <a:t> </a:t>
            </a:r>
            <a:r>
              <a:rPr lang="ru-RU" dirty="0" err="1"/>
              <a:t>орнына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ұлы</a:t>
            </a:r>
            <a:r>
              <a:rPr lang="ru-RU" dirty="0"/>
              <a:t> Соломон </a:t>
            </a:r>
            <a:r>
              <a:rPr lang="ru-RU" dirty="0" err="1"/>
              <a:t>келді</a:t>
            </a:r>
            <a:r>
              <a:rPr lang="ru-RU" dirty="0"/>
              <a:t>. Соломон </a:t>
            </a:r>
            <a:r>
              <a:rPr lang="ru-RU" dirty="0" err="1"/>
              <a:t>ғибадатханасы</a:t>
            </a:r>
            <a:r>
              <a:rPr lang="ru-RU" dirty="0"/>
              <a:t> (</a:t>
            </a:r>
            <a:r>
              <a:rPr lang="ru-RU" dirty="0" err="1"/>
              <a:t>бірінші</a:t>
            </a:r>
            <a:r>
              <a:rPr lang="ru-RU" dirty="0"/>
              <a:t> Храм) Еврей </a:t>
            </a:r>
            <a:r>
              <a:rPr lang="ru-RU" dirty="0" err="1"/>
              <a:t>тарихындағы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рөлді</a:t>
            </a:r>
            <a:r>
              <a:rPr lang="ru-RU" dirty="0"/>
              <a:t> Ковчег Завет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орны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ойнауды</a:t>
            </a:r>
            <a:r>
              <a:rPr lang="ru-RU" dirty="0"/>
              <a:t> </a:t>
            </a:r>
            <a:r>
              <a:rPr lang="ru-RU" dirty="0" err="1"/>
              <a:t>жалғастырды</a:t>
            </a:r>
            <a:r>
              <a:rPr lang="ru-RU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62865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6358533"/>
            <a:ext cx="4320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Храм </a:t>
            </a:r>
            <a:r>
              <a:rPr lang="ru-RU" dirty="0" err="1"/>
              <a:t>тауына</a:t>
            </a:r>
            <a:r>
              <a:rPr lang="ru-RU" dirty="0"/>
              <a:t> </a:t>
            </a:r>
            <a:r>
              <a:rPr lang="ru-RU" dirty="0" err="1"/>
              <a:t>кіру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0745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Соломон </a:t>
            </a:r>
            <a:r>
              <a:rPr lang="ru-RU" dirty="0" err="1"/>
              <a:t>басқармасының</a:t>
            </a:r>
            <a:r>
              <a:rPr lang="ru-RU" dirty="0"/>
              <a:t> </a:t>
            </a:r>
            <a:r>
              <a:rPr lang="ru-RU" dirty="0" err="1"/>
              <a:t>соңына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(</a:t>
            </a:r>
            <a:r>
              <a:rPr lang="ru-RU" dirty="0" err="1"/>
              <a:t>б.з</a:t>
            </a:r>
            <a:r>
              <a:rPr lang="ru-RU" dirty="0"/>
              <a:t>. д. 930 </a:t>
            </a:r>
            <a:r>
              <a:rPr lang="ru-RU" dirty="0" err="1"/>
              <a:t>жылға</a:t>
            </a:r>
            <a:r>
              <a:rPr lang="ru-RU" dirty="0"/>
              <a:t> </a:t>
            </a:r>
            <a:r>
              <a:rPr lang="ru-RU" dirty="0" err="1"/>
              <a:t>жуық</a:t>
            </a:r>
            <a:r>
              <a:rPr lang="ru-RU" dirty="0"/>
              <a:t>) </a:t>
            </a:r>
            <a:r>
              <a:rPr lang="ru-RU" dirty="0" err="1"/>
              <a:t>Израилдің</a:t>
            </a:r>
            <a:r>
              <a:rPr lang="ru-RU" dirty="0"/>
              <a:t> он </a:t>
            </a:r>
            <a:r>
              <a:rPr lang="ru-RU" dirty="0" err="1"/>
              <a:t>Солтүстік</a:t>
            </a:r>
            <a:r>
              <a:rPr lang="ru-RU" dirty="0"/>
              <a:t> </a:t>
            </a:r>
            <a:r>
              <a:rPr lang="ru-RU" dirty="0" err="1"/>
              <a:t>тізе</a:t>
            </a:r>
            <a:r>
              <a:rPr lang="ru-RU" dirty="0"/>
              <a:t> </a:t>
            </a:r>
            <a:r>
              <a:rPr lang="ru-RU" dirty="0" err="1"/>
              <a:t>Біріккен</a:t>
            </a:r>
            <a:r>
              <a:rPr lang="ru-RU" dirty="0"/>
              <a:t> </a:t>
            </a:r>
            <a:r>
              <a:rPr lang="ru-RU" dirty="0" err="1"/>
              <a:t>монархиядан</a:t>
            </a:r>
            <a:r>
              <a:rPr lang="ru-RU" dirty="0"/>
              <a:t> </a:t>
            </a:r>
            <a:r>
              <a:rPr lang="ru-RU" dirty="0" err="1"/>
              <a:t>тазартты</a:t>
            </a:r>
            <a:r>
              <a:rPr lang="ru-RU" dirty="0"/>
              <a:t>. </a:t>
            </a:r>
            <a:r>
              <a:rPr lang="ru-RU" dirty="0" err="1"/>
              <a:t>Оңтүстік</a:t>
            </a:r>
            <a:r>
              <a:rPr lang="ru-RU" dirty="0"/>
              <a:t> </a:t>
            </a:r>
            <a:r>
              <a:rPr lang="ru-RU" dirty="0" err="1"/>
              <a:t>тайпалар</a:t>
            </a:r>
            <a:r>
              <a:rPr lang="ru-RU" dirty="0"/>
              <a:t> Иудей </a:t>
            </a:r>
            <a:r>
              <a:rPr lang="ru-RU" dirty="0" err="1"/>
              <a:t>патшалығының</a:t>
            </a:r>
            <a:r>
              <a:rPr lang="ru-RU" dirty="0"/>
              <a:t> </a:t>
            </a:r>
            <a:r>
              <a:rPr lang="ru-RU" dirty="0" err="1"/>
              <a:t>астанасы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Иерусалимде</a:t>
            </a:r>
            <a:r>
              <a:rPr lang="ru-RU" dirty="0"/>
              <a:t> </a:t>
            </a:r>
            <a:r>
              <a:rPr lang="ru-RU" dirty="0" err="1"/>
              <a:t>қалды</a:t>
            </a:r>
            <a:r>
              <a:rPr lang="ru-RU" dirty="0" smtClean="0"/>
              <a:t>.</a:t>
            </a:r>
          </a:p>
          <a:p>
            <a:r>
              <a:rPr lang="ru-RU" dirty="0" err="1"/>
              <a:t>Б.з</a:t>
            </a:r>
            <a:r>
              <a:rPr lang="ru-RU" dirty="0"/>
              <a:t>. б. 586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Вавилоняндарды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Цидкияганы</a:t>
            </a:r>
            <a:r>
              <a:rPr lang="ru-RU" dirty="0"/>
              <a:t> </a:t>
            </a:r>
            <a:r>
              <a:rPr lang="ru-RU" dirty="0" err="1"/>
              <a:t>патша</a:t>
            </a:r>
            <a:r>
              <a:rPr lang="ru-RU" dirty="0"/>
              <a:t> </a:t>
            </a:r>
            <a:r>
              <a:rPr lang="ru-RU" dirty="0" err="1"/>
              <a:t>тұтқынына</a:t>
            </a:r>
            <a:r>
              <a:rPr lang="ru-RU" dirty="0"/>
              <a:t> </a:t>
            </a:r>
            <a:r>
              <a:rPr lang="ru-RU" dirty="0" err="1"/>
              <a:t>Иудеяның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лауазымды</a:t>
            </a:r>
            <a:r>
              <a:rPr lang="ru-RU" dirty="0"/>
              <a:t> </a:t>
            </a:r>
            <a:r>
              <a:rPr lang="ru-RU" dirty="0" err="1"/>
              <a:t>тұрғындарымен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, Соломон </a:t>
            </a:r>
            <a:r>
              <a:rPr lang="ru-RU" dirty="0" err="1"/>
              <a:t>храмын</a:t>
            </a:r>
            <a:r>
              <a:rPr lang="ru-RU" dirty="0"/>
              <a:t> </a:t>
            </a:r>
            <a:r>
              <a:rPr lang="ru-RU" dirty="0" err="1"/>
              <a:t>түбіне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өртеп</a:t>
            </a:r>
            <a:r>
              <a:rPr lang="ru-RU" dirty="0"/>
              <a:t>,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қабырғаларын</a:t>
            </a:r>
            <a:r>
              <a:rPr lang="ru-RU" dirty="0"/>
              <a:t> </a:t>
            </a:r>
            <a:r>
              <a:rPr lang="ru-RU" dirty="0" err="1"/>
              <a:t>бұзды</a:t>
            </a:r>
            <a:r>
              <a:rPr lang="ru-RU" dirty="0"/>
              <a:t>. </a:t>
            </a:r>
            <a:r>
              <a:rPr lang="ru-RU" dirty="0" err="1"/>
              <a:t>Өсиеттің</a:t>
            </a:r>
            <a:r>
              <a:rPr lang="ru-RU" dirty="0"/>
              <a:t> </a:t>
            </a:r>
            <a:r>
              <a:rPr lang="ru-RU" dirty="0" err="1"/>
              <a:t>ковчегі</a:t>
            </a:r>
            <a:r>
              <a:rPr lang="ru-RU" dirty="0"/>
              <a:t> </a:t>
            </a:r>
            <a:r>
              <a:rPr lang="ru-RU" dirty="0" err="1"/>
              <a:t>жоғалды</a:t>
            </a:r>
            <a:r>
              <a:rPr lang="ru-RU" dirty="0"/>
              <a:t>. Иерусалим </a:t>
            </a:r>
            <a:r>
              <a:rPr lang="ru-RU" dirty="0" err="1"/>
              <a:t>тұрғындарының</a:t>
            </a:r>
            <a:r>
              <a:rPr lang="ru-RU" dirty="0"/>
              <a:t> </a:t>
            </a:r>
            <a:r>
              <a:rPr lang="ru-RU" dirty="0" err="1"/>
              <a:t>көпшілігі</a:t>
            </a:r>
            <a:r>
              <a:rPr lang="ru-RU" dirty="0"/>
              <a:t> </a:t>
            </a:r>
            <a:r>
              <a:rPr lang="ru-RU" dirty="0" err="1"/>
              <a:t>өлтірілді</a:t>
            </a:r>
            <a:r>
              <a:rPr lang="ru-RU" dirty="0"/>
              <a:t>,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тұтқынға</a:t>
            </a:r>
            <a:r>
              <a:rPr lang="ru-RU" dirty="0"/>
              <a:t> </a:t>
            </a:r>
            <a:r>
              <a:rPr lang="ru-RU" dirty="0" err="1"/>
              <a:t>алынды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Вавилонияға</a:t>
            </a:r>
            <a:r>
              <a:rPr lang="ru-RU" dirty="0"/>
              <a:t> </a:t>
            </a:r>
            <a:r>
              <a:rPr lang="ru-RU" dirty="0" err="1"/>
              <a:t>құлдыққа</a:t>
            </a:r>
            <a:r>
              <a:rPr lang="ru-RU" dirty="0"/>
              <a:t> </a:t>
            </a:r>
            <a:r>
              <a:rPr lang="ru-RU" dirty="0" err="1"/>
              <a:t>айдап</a:t>
            </a:r>
            <a:r>
              <a:rPr lang="ru-RU" dirty="0"/>
              <a:t> </a:t>
            </a:r>
            <a:r>
              <a:rPr lang="ru-RU" dirty="0" err="1"/>
              <a:t>кетті</a:t>
            </a:r>
            <a:r>
              <a:rPr lang="ru-RU" dirty="0"/>
              <a:t>.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ғибадатхананың</a:t>
            </a:r>
            <a:r>
              <a:rPr lang="ru-RU" dirty="0"/>
              <a:t> </a:t>
            </a:r>
            <a:r>
              <a:rPr lang="ru-RU" dirty="0" err="1"/>
              <a:t>кезеңі</a:t>
            </a:r>
            <a:r>
              <a:rPr lang="ru-RU" dirty="0"/>
              <a:t> </a:t>
            </a:r>
            <a:r>
              <a:rPr lang="ru-RU" dirty="0" err="1"/>
              <a:t>осылай</a:t>
            </a:r>
            <a:r>
              <a:rPr lang="ru-RU" dirty="0"/>
              <a:t> </a:t>
            </a:r>
            <a:r>
              <a:rPr lang="ru-RU" dirty="0" err="1"/>
              <a:t>аяқталды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57320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Ғибадатхана</a:t>
            </a:r>
            <a:r>
              <a:rPr lang="ru-RU" dirty="0"/>
              <a:t> </a:t>
            </a:r>
            <a:r>
              <a:rPr lang="ru-RU" dirty="0" err="1"/>
              <a:t>Кезеңі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51320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Б. з. б. 538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вавилонияны</a:t>
            </a:r>
            <a:r>
              <a:rPr lang="ru-RU" dirty="0"/>
              <a:t> </a:t>
            </a:r>
            <a:r>
              <a:rPr lang="ru-RU" dirty="0" err="1"/>
              <a:t>жаулап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парсы </a:t>
            </a:r>
            <a:r>
              <a:rPr lang="ru-RU" dirty="0" err="1"/>
              <a:t>патшасы</a:t>
            </a:r>
            <a:r>
              <a:rPr lang="ru-RU" dirty="0"/>
              <a:t> Кир </a:t>
            </a:r>
            <a:r>
              <a:rPr lang="ru-RU" dirty="0" err="1"/>
              <a:t>ұлы</a:t>
            </a:r>
            <a:r>
              <a:rPr lang="ru-RU" dirty="0"/>
              <a:t> </a:t>
            </a:r>
            <a:r>
              <a:rPr lang="ru-RU" dirty="0" err="1"/>
              <a:t>қуғынға</a:t>
            </a:r>
            <a:r>
              <a:rPr lang="ru-RU" dirty="0"/>
              <a:t> </a:t>
            </a:r>
            <a:r>
              <a:rPr lang="ru-RU" dirty="0" err="1"/>
              <a:t>иудейге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оралуға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Иерусалим </a:t>
            </a:r>
            <a:r>
              <a:rPr lang="ru-RU" dirty="0" err="1"/>
              <a:t>ғибадатханасын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келтіруге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берген</a:t>
            </a:r>
            <a:r>
              <a:rPr lang="ru-RU" dirty="0"/>
              <a:t> </a:t>
            </a:r>
            <a:r>
              <a:rPr lang="ru-RU" dirty="0" err="1"/>
              <a:t>декретті</a:t>
            </a:r>
            <a:r>
              <a:rPr lang="ru-RU" dirty="0"/>
              <a:t> </a:t>
            </a:r>
            <a:r>
              <a:rPr lang="ru-RU" dirty="0" err="1"/>
              <a:t>шығарды</a:t>
            </a:r>
            <a:r>
              <a:rPr lang="ru-RU" dirty="0"/>
              <a:t>. Б. з. б. 333 </a:t>
            </a:r>
            <a:r>
              <a:rPr lang="ru-RU" dirty="0" err="1"/>
              <a:t>жылға</a:t>
            </a:r>
            <a:r>
              <a:rPr lang="ru-RU" dirty="0"/>
              <a:t> </a:t>
            </a:r>
            <a:r>
              <a:rPr lang="ru-RU" dirty="0" err="1"/>
              <a:t>жуық</a:t>
            </a:r>
            <a:r>
              <a:rPr lang="ru-RU" dirty="0"/>
              <a:t> Иерусалим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иудей </a:t>
            </a:r>
            <a:r>
              <a:rPr lang="ru-RU" dirty="0" err="1"/>
              <a:t>қарсылықсыз</a:t>
            </a:r>
            <a:r>
              <a:rPr lang="ru-RU" dirty="0"/>
              <a:t> Александр </a:t>
            </a:r>
            <a:r>
              <a:rPr lang="ru-RU" dirty="0" err="1"/>
              <a:t>Македонскийге</a:t>
            </a:r>
            <a:r>
              <a:rPr lang="ru-RU" dirty="0"/>
              <a:t> </a:t>
            </a:r>
            <a:r>
              <a:rPr lang="ru-RU" dirty="0" err="1"/>
              <a:t>бағындырды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парсы </a:t>
            </a:r>
            <a:r>
              <a:rPr lang="ru-RU" dirty="0" err="1"/>
              <a:t>билеушілері</a:t>
            </a:r>
            <a:r>
              <a:rPr lang="ru-RU" dirty="0"/>
              <a:t> </a:t>
            </a:r>
            <a:r>
              <a:rPr lang="ru-RU" dirty="0" err="1"/>
              <a:t>қалаға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артықшылықтарды</a:t>
            </a:r>
            <a:r>
              <a:rPr lang="ru-RU" dirty="0"/>
              <a:t> </a:t>
            </a:r>
            <a:r>
              <a:rPr lang="ru-RU" dirty="0" err="1"/>
              <a:t>растады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Александр Иерусалим </a:t>
            </a:r>
            <a:r>
              <a:rPr lang="ru-RU" dirty="0" err="1"/>
              <a:t>қайтыс</a:t>
            </a:r>
            <a:r>
              <a:rPr lang="ru-RU" dirty="0"/>
              <a:t> </a:t>
            </a:r>
            <a:r>
              <a:rPr lang="ru-RU" dirty="0" err="1"/>
              <a:t>болғаннан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Египеттің</a:t>
            </a:r>
            <a:r>
              <a:rPr lang="ru-RU" dirty="0"/>
              <a:t> </a:t>
            </a:r>
            <a:r>
              <a:rPr lang="ru-RU" dirty="0" err="1"/>
              <a:t>билеушісі</a:t>
            </a:r>
            <a:r>
              <a:rPr lang="ru-RU" dirty="0"/>
              <a:t> Птолемей </a:t>
            </a:r>
            <a:r>
              <a:rPr lang="en-US" dirty="0"/>
              <a:t>I </a:t>
            </a:r>
            <a:r>
              <a:rPr lang="ru-RU" dirty="0" err="1"/>
              <a:t>Сотермен</a:t>
            </a:r>
            <a:r>
              <a:rPr lang="ru-RU" dirty="0"/>
              <a:t>, ал б. д. 167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ішінара</a:t>
            </a:r>
            <a:r>
              <a:rPr lang="ru-RU" dirty="0"/>
              <a:t> </a:t>
            </a:r>
            <a:r>
              <a:rPr lang="ru-RU" dirty="0" err="1"/>
              <a:t>қиратты</a:t>
            </a:r>
            <a:r>
              <a:rPr lang="ru-RU" dirty="0"/>
              <a:t>. Антиох </a:t>
            </a:r>
            <a:r>
              <a:rPr lang="en-US" dirty="0"/>
              <a:t>IV </a:t>
            </a:r>
            <a:r>
              <a:rPr lang="ru-RU" dirty="0" err="1"/>
              <a:t>Эпифан</a:t>
            </a:r>
            <a:r>
              <a:rPr lang="ru-RU" dirty="0"/>
              <a:t> </a:t>
            </a:r>
            <a:r>
              <a:rPr lang="ru-RU" dirty="0" err="1"/>
              <a:t>храмды</a:t>
            </a:r>
            <a:r>
              <a:rPr lang="ru-RU" dirty="0"/>
              <a:t> </a:t>
            </a:r>
            <a:r>
              <a:rPr lang="ru-RU" dirty="0" err="1"/>
              <a:t>ренжітіп</a:t>
            </a:r>
            <a:r>
              <a:rPr lang="ru-RU" dirty="0"/>
              <a:t>, алтарь Зевс </a:t>
            </a:r>
            <a:r>
              <a:rPr lang="ru-RU" dirty="0" err="1"/>
              <a:t>Олимпиялық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сүрудің</a:t>
            </a:r>
            <a:r>
              <a:rPr lang="ru-RU" dirty="0"/>
              <a:t> </a:t>
            </a:r>
            <a:r>
              <a:rPr lang="ru-RU" dirty="0" err="1"/>
              <a:t>құрбандығына</a:t>
            </a:r>
            <a:r>
              <a:rPr lang="ru-RU" dirty="0"/>
              <a:t> </a:t>
            </a:r>
            <a:r>
              <a:rPr lang="ru-RU" dirty="0" err="1"/>
              <a:t>қойды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спровоцировало Маккавеев </a:t>
            </a:r>
            <a:r>
              <a:rPr lang="ru-RU" dirty="0" err="1"/>
              <a:t>көтеріліс</a:t>
            </a:r>
            <a:r>
              <a:rPr lang="ru-RU" dirty="0"/>
              <a:t> (167-163 </a:t>
            </a:r>
            <a:r>
              <a:rPr lang="ru-RU" dirty="0" err="1"/>
              <a:t>жылдары</a:t>
            </a:r>
            <a:r>
              <a:rPr lang="ru-RU" dirty="0"/>
              <a:t> б. э. </a:t>
            </a:r>
            <a:r>
              <a:rPr lang="ru-RU" dirty="0" err="1"/>
              <a:t>дейін</a:t>
            </a:r>
            <a:r>
              <a:rPr lang="ru-RU" dirty="0"/>
              <a:t>). Грек </a:t>
            </a:r>
            <a:r>
              <a:rPr lang="ru-RU" dirty="0" err="1"/>
              <a:t>жаулап</a:t>
            </a:r>
            <a:r>
              <a:rPr lang="ru-RU" dirty="0"/>
              <a:t> </a:t>
            </a:r>
            <a:r>
              <a:rPr lang="ru-RU" dirty="0" err="1"/>
              <a:t>алушылары</a:t>
            </a:r>
            <a:r>
              <a:rPr lang="ru-RU" dirty="0"/>
              <a:t> </a:t>
            </a:r>
            <a:r>
              <a:rPr lang="ru-RU" dirty="0" err="1"/>
              <a:t>елден</a:t>
            </a:r>
            <a:r>
              <a:rPr lang="ru-RU" dirty="0"/>
              <a:t> </a:t>
            </a:r>
            <a:r>
              <a:rPr lang="ru-RU" dirty="0" err="1"/>
              <a:t>қуылды</a:t>
            </a:r>
            <a:r>
              <a:rPr lang="ru-RU" dirty="0"/>
              <a:t>. </a:t>
            </a:r>
            <a:r>
              <a:rPr lang="ru-RU" dirty="0" err="1"/>
              <a:t>Б.з</a:t>
            </a:r>
            <a:r>
              <a:rPr lang="ru-RU" dirty="0"/>
              <a:t>. б. 63 </a:t>
            </a:r>
            <a:r>
              <a:rPr lang="ru-RU" dirty="0" err="1"/>
              <a:t>жасқа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басқарған</a:t>
            </a:r>
            <a:r>
              <a:rPr lang="ru-RU" dirty="0"/>
              <a:t> </a:t>
            </a:r>
            <a:r>
              <a:rPr lang="ru-RU" dirty="0" err="1"/>
              <a:t>Хасмонеев</a:t>
            </a:r>
            <a:r>
              <a:rPr lang="ru-RU" dirty="0"/>
              <a:t> </a:t>
            </a:r>
            <a:r>
              <a:rPr lang="ru-RU" dirty="0" err="1"/>
              <a:t>әулеті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Рим протектораты </a:t>
            </a:r>
            <a:r>
              <a:rPr lang="ru-RU" dirty="0" err="1"/>
              <a:t>иудейдің</a:t>
            </a:r>
            <a:r>
              <a:rPr lang="ru-RU" dirty="0"/>
              <a:t> </a:t>
            </a:r>
            <a:r>
              <a:rPr lang="ru-RU" dirty="0" err="1"/>
              <a:t>әкімшілік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соғысты</a:t>
            </a:r>
            <a:r>
              <a:rPr lang="ru-RU" dirty="0"/>
              <a:t>. Б. з. б. 37-да Иерусалим </a:t>
            </a:r>
            <a:r>
              <a:rPr lang="ru-RU" dirty="0" err="1"/>
              <a:t>Ұлы</a:t>
            </a:r>
            <a:r>
              <a:rPr lang="ru-RU" dirty="0"/>
              <a:t> </a:t>
            </a:r>
            <a:r>
              <a:rPr lang="ru-RU" dirty="0" err="1"/>
              <a:t>Иродты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храм </a:t>
            </a:r>
            <a:r>
              <a:rPr lang="ru-RU" dirty="0" err="1"/>
              <a:t>тауларын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ғибадатхананың</a:t>
            </a:r>
            <a:r>
              <a:rPr lang="ru-RU" dirty="0"/>
              <a:t> </a:t>
            </a:r>
            <a:r>
              <a:rPr lang="ru-RU" dirty="0" err="1"/>
              <a:t>өзін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шешім</a:t>
            </a:r>
            <a:r>
              <a:rPr lang="ru-RU" dirty="0"/>
              <a:t> </a:t>
            </a:r>
            <a:r>
              <a:rPr lang="ru-RU" dirty="0" err="1"/>
              <a:t>қабылдады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71349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Адриан </a:t>
            </a:r>
            <a:r>
              <a:rPr lang="ru-RU" dirty="0" err="1"/>
              <a:t>ғибадатханасының</a:t>
            </a:r>
            <a:r>
              <a:rPr lang="ru-RU" dirty="0"/>
              <a:t> </a:t>
            </a:r>
            <a:r>
              <a:rPr lang="ru-RU" dirty="0" err="1"/>
              <a:t>орнында</a:t>
            </a:r>
            <a:r>
              <a:rPr lang="ru-RU" dirty="0"/>
              <a:t> </a:t>
            </a:r>
            <a:r>
              <a:rPr lang="ru-RU" dirty="0" err="1"/>
              <a:t>Юпитерге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ғибадатхананы</a:t>
            </a:r>
            <a:r>
              <a:rPr lang="ru-RU" dirty="0"/>
              <a:t> </a:t>
            </a:r>
            <a:r>
              <a:rPr lang="ru-RU" dirty="0" err="1"/>
              <a:t>тұрғызуға</a:t>
            </a:r>
            <a:r>
              <a:rPr lang="ru-RU" dirty="0"/>
              <a:t> </a:t>
            </a:r>
            <a:r>
              <a:rPr lang="ru-RU" dirty="0" err="1"/>
              <a:t>бұйрық</a:t>
            </a:r>
            <a:r>
              <a:rPr lang="ru-RU" dirty="0"/>
              <a:t> </a:t>
            </a:r>
            <a:r>
              <a:rPr lang="ru-RU" dirty="0" err="1"/>
              <a:t>берді</a:t>
            </a:r>
            <a:r>
              <a:rPr lang="ru-RU" dirty="0"/>
              <a:t>, ал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кездері</a:t>
            </a:r>
            <a:r>
              <a:rPr lang="ru-RU" dirty="0"/>
              <a:t> </a:t>
            </a:r>
            <a:r>
              <a:rPr lang="ru-RU" dirty="0" err="1"/>
              <a:t>қасиетті</a:t>
            </a:r>
            <a:r>
              <a:rPr lang="ru-RU" dirty="0"/>
              <a:t> </a:t>
            </a:r>
            <a:r>
              <a:rPr lang="ru-RU" dirty="0" err="1"/>
              <a:t>ғибадатханалар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Адрианның</a:t>
            </a:r>
            <a:r>
              <a:rPr lang="ru-RU" dirty="0"/>
              <a:t> </a:t>
            </a:r>
            <a:r>
              <a:rPr lang="ru-RU" dirty="0" err="1"/>
              <a:t>ат</a:t>
            </a:r>
            <a:r>
              <a:rPr lang="ru-RU" dirty="0"/>
              <a:t> </a:t>
            </a:r>
            <a:r>
              <a:rPr lang="ru-RU" dirty="0" err="1"/>
              <a:t>мүсіні</a:t>
            </a:r>
            <a:r>
              <a:rPr lang="ru-RU" dirty="0"/>
              <a:t> </a:t>
            </a:r>
            <a:r>
              <a:rPr lang="ru-RU" dirty="0" err="1"/>
              <a:t>тұрғызылды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Римге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еврей </a:t>
            </a:r>
            <a:r>
              <a:rPr lang="ru-RU" dirty="0" err="1"/>
              <a:t>көтерілісі</a:t>
            </a:r>
            <a:r>
              <a:rPr lang="ru-RU" dirty="0"/>
              <a:t> (Бар-</a:t>
            </a:r>
            <a:r>
              <a:rPr lang="ru-RU" dirty="0" err="1"/>
              <a:t>Кохба</a:t>
            </a:r>
            <a:r>
              <a:rPr lang="ru-RU" dirty="0"/>
              <a:t> </a:t>
            </a:r>
            <a:r>
              <a:rPr lang="ru-RU" dirty="0" err="1"/>
              <a:t>көтерілісі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2-ші иудей </a:t>
            </a:r>
            <a:r>
              <a:rPr lang="ru-RU" dirty="0" err="1"/>
              <a:t>соғысы</a:t>
            </a:r>
            <a:r>
              <a:rPr lang="ru-RU" dirty="0"/>
              <a:t>, 132-136 </a:t>
            </a:r>
            <a:r>
              <a:rPr lang="ru-RU" dirty="0" err="1"/>
              <a:t>жылдар</a:t>
            </a:r>
            <a:r>
              <a:rPr lang="ru-RU" dirty="0"/>
              <a:t>.). 135 ж. </a:t>
            </a:r>
            <a:r>
              <a:rPr lang="ru-RU" dirty="0" err="1"/>
              <a:t>жазында</a:t>
            </a:r>
            <a:r>
              <a:rPr lang="ru-RU" dirty="0"/>
              <a:t> </a:t>
            </a:r>
            <a:r>
              <a:rPr lang="ru-RU" dirty="0" err="1"/>
              <a:t>көтеріліс</a:t>
            </a:r>
            <a:r>
              <a:rPr lang="ru-RU" dirty="0"/>
              <a:t> </a:t>
            </a:r>
            <a:r>
              <a:rPr lang="ru-RU" dirty="0" err="1"/>
              <a:t>басылды</a:t>
            </a:r>
            <a:r>
              <a:rPr lang="ru-RU" dirty="0"/>
              <a:t>. Адриан </a:t>
            </a:r>
            <a:r>
              <a:rPr lang="ru-RU" dirty="0" err="1"/>
              <a:t>сүндетке</a:t>
            </a:r>
            <a:r>
              <a:rPr lang="ru-RU" dirty="0"/>
              <a:t> </a:t>
            </a:r>
            <a:r>
              <a:rPr lang="ru-RU" dirty="0" err="1"/>
              <a:t>ұшырағандардың</a:t>
            </a:r>
            <a:r>
              <a:rPr lang="ru-RU" dirty="0"/>
              <a:t> </a:t>
            </a:r>
            <a:r>
              <a:rPr lang="ru-RU" dirty="0" err="1"/>
              <a:t>барлығына</a:t>
            </a:r>
            <a:r>
              <a:rPr lang="ru-RU" dirty="0"/>
              <a:t> </a:t>
            </a:r>
            <a:r>
              <a:rPr lang="ru-RU" dirty="0" err="1"/>
              <a:t>қалаға</a:t>
            </a:r>
            <a:r>
              <a:rPr lang="ru-RU" dirty="0"/>
              <a:t> </a:t>
            </a:r>
            <a:r>
              <a:rPr lang="ru-RU" dirty="0" err="1"/>
              <a:t>кіруге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декрет </a:t>
            </a:r>
            <a:r>
              <a:rPr lang="ru-RU" dirty="0" err="1"/>
              <a:t>шығарды</a:t>
            </a:r>
            <a:r>
              <a:rPr lang="ru-RU" dirty="0"/>
              <a:t>. </a:t>
            </a:r>
            <a:r>
              <a:rPr lang="en-US" dirty="0"/>
              <a:t>I </a:t>
            </a:r>
            <a:r>
              <a:rPr lang="ru-RU" dirty="0"/>
              <a:t>Константин Рим императоры 325 </a:t>
            </a:r>
            <a:r>
              <a:rPr lang="ru-RU" dirty="0" err="1"/>
              <a:t>жылда</a:t>
            </a:r>
            <a:r>
              <a:rPr lang="ru-RU" dirty="0"/>
              <a:t> Иерусалим </a:t>
            </a:r>
            <a:r>
              <a:rPr lang="ru-RU" dirty="0" err="1"/>
              <a:t>атауын</a:t>
            </a:r>
            <a:r>
              <a:rPr lang="ru-RU" dirty="0"/>
              <a:t> </a:t>
            </a:r>
            <a:r>
              <a:rPr lang="ru-RU" dirty="0" err="1"/>
              <a:t>қайтарды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христиан </a:t>
            </a:r>
            <a:r>
              <a:rPr lang="ru-RU" dirty="0" err="1"/>
              <a:t>Құдайға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қаланы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келтірді</a:t>
            </a:r>
            <a:r>
              <a:rPr lang="ru-RU" dirty="0"/>
              <a:t>. Константин христиан </a:t>
            </a:r>
            <a:r>
              <a:rPr lang="ru-RU" dirty="0" err="1"/>
              <a:t>ғибадатханасының</a:t>
            </a:r>
            <a:r>
              <a:rPr lang="ru-RU" dirty="0"/>
              <a:t> </a:t>
            </a:r>
            <a:r>
              <a:rPr lang="ru-RU" dirty="0" err="1"/>
              <a:t>ғибадатханасын</a:t>
            </a:r>
            <a:r>
              <a:rPr lang="ru-RU" dirty="0"/>
              <a:t> </a:t>
            </a:r>
            <a:r>
              <a:rPr lang="ru-RU" dirty="0" err="1"/>
              <a:t>қоса</a:t>
            </a:r>
            <a:r>
              <a:rPr lang="ru-RU" dirty="0"/>
              <a:t> (335 </a:t>
            </a:r>
            <a:r>
              <a:rPr lang="ru-RU" dirty="0" err="1"/>
              <a:t>жылы</a:t>
            </a:r>
            <a:r>
              <a:rPr lang="ru-RU" dirty="0"/>
              <a:t>) христиан </a:t>
            </a:r>
            <a:r>
              <a:rPr lang="ru-RU" dirty="0" err="1"/>
              <a:t>қасиетті</a:t>
            </a:r>
            <a:r>
              <a:rPr lang="ru-RU" dirty="0"/>
              <a:t> </a:t>
            </a:r>
            <a:r>
              <a:rPr lang="ru-RU" dirty="0" err="1"/>
              <a:t>орындарын</a:t>
            </a:r>
            <a:r>
              <a:rPr lang="ru-RU" dirty="0"/>
              <a:t> </a:t>
            </a:r>
            <a:r>
              <a:rPr lang="ru-RU" dirty="0" err="1"/>
              <a:t>қалада</a:t>
            </a:r>
            <a:r>
              <a:rPr lang="ru-RU" dirty="0"/>
              <a:t> салу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өкім</a:t>
            </a:r>
            <a:r>
              <a:rPr lang="ru-RU" dirty="0"/>
              <a:t> </a:t>
            </a:r>
            <a:r>
              <a:rPr lang="ru-RU" dirty="0" err="1"/>
              <a:t>етті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267255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/>
          <a:lstStyle/>
          <a:p>
            <a:r>
              <a:rPr lang="en-US" dirty="0"/>
              <a:t>XIX </a:t>
            </a:r>
            <a:r>
              <a:rPr lang="ru-RU" dirty="0" err="1"/>
              <a:t>ғасырдағы</a:t>
            </a:r>
            <a:r>
              <a:rPr lang="ru-RU" dirty="0"/>
              <a:t> Иерусалим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24744"/>
            <a:ext cx="4000500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43551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Орта ғасыр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 </a:t>
            </a:r>
            <a:r>
              <a:rPr lang="ru-RU" dirty="0" err="1"/>
              <a:t>ғасырда</a:t>
            </a:r>
            <a:r>
              <a:rPr lang="ru-RU" dirty="0"/>
              <a:t> Иерусалим </a:t>
            </a:r>
            <a:r>
              <a:rPr lang="ru-RU" dirty="0" err="1"/>
              <a:t>тарихында</a:t>
            </a:r>
            <a:r>
              <a:rPr lang="ru-RU" dirty="0"/>
              <a:t> Византия </a:t>
            </a:r>
            <a:r>
              <a:rPr lang="ru-RU" dirty="0" err="1"/>
              <a:t>кезеңі</a:t>
            </a:r>
            <a:r>
              <a:rPr lang="ru-RU" dirty="0"/>
              <a:t> </a:t>
            </a:r>
            <a:r>
              <a:rPr lang="ru-RU" dirty="0" err="1"/>
              <a:t>басталды</a:t>
            </a:r>
            <a:r>
              <a:rPr lang="ru-RU" dirty="0"/>
              <a:t>.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онжылдықтар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Иерусалим Византия </a:t>
            </a:r>
            <a:r>
              <a:rPr lang="ru-RU" dirty="0" err="1"/>
              <a:t>билігінен</a:t>
            </a:r>
            <a:r>
              <a:rPr lang="ru-RU" dirty="0"/>
              <a:t> парсы </a:t>
            </a:r>
            <a:r>
              <a:rPr lang="ru-RU" dirty="0" err="1"/>
              <a:t>билігіне</a:t>
            </a:r>
            <a:r>
              <a:rPr lang="ru-RU" dirty="0"/>
              <a:t> </a:t>
            </a:r>
            <a:r>
              <a:rPr lang="ru-RU" dirty="0" err="1"/>
              <a:t>өтті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қайтадан</a:t>
            </a:r>
            <a:r>
              <a:rPr lang="ru-RU" dirty="0"/>
              <a:t> Рим-Византия </a:t>
            </a:r>
            <a:r>
              <a:rPr lang="ru-RU" dirty="0" err="1"/>
              <a:t>иелігіне</a:t>
            </a:r>
            <a:r>
              <a:rPr lang="ru-RU" dirty="0"/>
              <a:t> </a:t>
            </a:r>
            <a:r>
              <a:rPr lang="ru-RU" dirty="0" err="1"/>
              <a:t>айналды</a:t>
            </a:r>
            <a:r>
              <a:rPr lang="ru-RU" dirty="0"/>
              <a:t>. 638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Софроний</a:t>
            </a:r>
            <a:r>
              <a:rPr lang="ru-RU" dirty="0"/>
              <a:t> </a:t>
            </a:r>
            <a:r>
              <a:rPr lang="ru-RU" dirty="0" err="1"/>
              <a:t>Патриархы</a:t>
            </a:r>
            <a:r>
              <a:rPr lang="ru-RU" dirty="0"/>
              <a:t> </a:t>
            </a:r>
            <a:r>
              <a:rPr lang="en-US" dirty="0"/>
              <a:t>I </a:t>
            </a:r>
            <a:r>
              <a:rPr lang="ru-RU" dirty="0" err="1"/>
              <a:t>Иерусалимді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жаулап</a:t>
            </a:r>
            <a:r>
              <a:rPr lang="ru-RU" dirty="0"/>
              <a:t> </a:t>
            </a:r>
            <a:r>
              <a:rPr lang="ru-RU" dirty="0" err="1"/>
              <a:t>алушы</a:t>
            </a:r>
            <a:r>
              <a:rPr lang="ru-RU" dirty="0"/>
              <a:t>, Араб </a:t>
            </a:r>
            <a:r>
              <a:rPr lang="ru-RU" dirty="0" err="1"/>
              <a:t>халифасы</a:t>
            </a:r>
            <a:r>
              <a:rPr lang="ru-RU" dirty="0"/>
              <a:t> </a:t>
            </a:r>
            <a:r>
              <a:rPr lang="ru-RU" dirty="0" err="1"/>
              <a:t>Умару</a:t>
            </a:r>
            <a:r>
              <a:rPr lang="ru-RU" dirty="0"/>
              <a:t> ибн аль-Хаттабу Мен </a:t>
            </a:r>
            <a:r>
              <a:rPr lang="ru-RU" dirty="0" err="1"/>
              <a:t>Иерусалимді</a:t>
            </a:r>
            <a:r>
              <a:rPr lang="ru-RU" dirty="0"/>
              <a:t> </a:t>
            </a:r>
            <a:r>
              <a:rPr lang="ru-RU" dirty="0" err="1"/>
              <a:t>тапсырды</a:t>
            </a:r>
            <a:r>
              <a:rPr lang="ru-RU" dirty="0"/>
              <a:t>. </a:t>
            </a:r>
            <a:r>
              <a:rPr lang="ru-RU" dirty="0" err="1"/>
              <a:t>Кейінірек</a:t>
            </a:r>
            <a:r>
              <a:rPr lang="ru-RU" dirty="0"/>
              <a:t> </a:t>
            </a:r>
            <a:r>
              <a:rPr lang="ru-RU" dirty="0" err="1"/>
              <a:t>Иерусалимде</a:t>
            </a:r>
            <a:r>
              <a:rPr lang="ru-RU" dirty="0"/>
              <a:t> </a:t>
            </a:r>
            <a:r>
              <a:rPr lang="ru-RU" dirty="0" err="1"/>
              <a:t>Омейядтар</a:t>
            </a:r>
            <a:r>
              <a:rPr lang="ru-RU" dirty="0"/>
              <a:t> </a:t>
            </a:r>
            <a:r>
              <a:rPr lang="ru-RU" dirty="0" err="1"/>
              <a:t>әулетінің</a:t>
            </a:r>
            <a:r>
              <a:rPr lang="ru-RU" dirty="0"/>
              <a:t> </a:t>
            </a:r>
            <a:r>
              <a:rPr lang="ru-RU" dirty="0" err="1"/>
              <a:t>негізін</a:t>
            </a:r>
            <a:r>
              <a:rPr lang="ru-RU" dirty="0"/>
              <a:t> </a:t>
            </a:r>
            <a:r>
              <a:rPr lang="ru-RU" dirty="0" err="1"/>
              <a:t>қалаушы</a:t>
            </a:r>
            <a:r>
              <a:rPr lang="ru-RU" dirty="0"/>
              <a:t> халиф </a:t>
            </a:r>
            <a:r>
              <a:rPr lang="ru-RU" dirty="0" err="1"/>
              <a:t>Муавия</a:t>
            </a:r>
            <a:r>
              <a:rPr lang="ru-RU" dirty="0"/>
              <a:t> </a:t>
            </a:r>
            <a:r>
              <a:rPr lang="en-US" dirty="0"/>
              <a:t>I </a:t>
            </a:r>
            <a:r>
              <a:rPr lang="ru-RU" dirty="0" err="1"/>
              <a:t>жарияланды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336150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1099 </a:t>
            </a:r>
            <a:r>
              <a:rPr lang="ru-RU" dirty="0" err="1"/>
              <a:t>жылы</a:t>
            </a:r>
            <a:r>
              <a:rPr lang="ru-RU" dirty="0"/>
              <a:t> Готфрид бульон </a:t>
            </a:r>
            <a:r>
              <a:rPr lang="ru-RU" dirty="0" err="1"/>
              <a:t>басшылығымен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крест </a:t>
            </a:r>
            <a:r>
              <a:rPr lang="ru-RU" dirty="0" err="1"/>
              <a:t>жорығының</a:t>
            </a:r>
            <a:r>
              <a:rPr lang="ru-RU" dirty="0"/>
              <a:t> </a:t>
            </a:r>
            <a:r>
              <a:rPr lang="ru-RU" dirty="0" err="1"/>
              <a:t>қатысушылары</a:t>
            </a:r>
            <a:r>
              <a:rPr lang="ru-RU" dirty="0"/>
              <a:t> </a:t>
            </a:r>
            <a:r>
              <a:rPr lang="ru-RU" dirty="0" err="1"/>
              <a:t>Иерусалимді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мұсылман</a:t>
            </a:r>
            <a:r>
              <a:rPr lang="ru-RU" dirty="0"/>
              <a:t> </a:t>
            </a:r>
            <a:r>
              <a:rPr lang="ru-RU" dirty="0" err="1"/>
              <a:t>халқын</a:t>
            </a:r>
            <a:r>
              <a:rPr lang="ru-RU" dirty="0"/>
              <a:t> </a:t>
            </a:r>
            <a:r>
              <a:rPr lang="ru-RU" dirty="0" err="1"/>
              <a:t>жойды</a:t>
            </a:r>
            <a:r>
              <a:rPr lang="ru-RU" dirty="0"/>
              <a:t>. </a:t>
            </a:r>
            <a:r>
              <a:rPr lang="ru-RU" dirty="0" err="1"/>
              <a:t>Қала</a:t>
            </a:r>
            <a:r>
              <a:rPr lang="ru-RU" dirty="0"/>
              <a:t> Иерусалим </a:t>
            </a:r>
            <a:r>
              <a:rPr lang="ru-RU" dirty="0" err="1"/>
              <a:t>Корольдігінің</a:t>
            </a:r>
            <a:r>
              <a:rPr lang="ru-RU" dirty="0"/>
              <a:t> </a:t>
            </a:r>
            <a:r>
              <a:rPr lang="ru-RU" dirty="0" err="1"/>
              <a:t>астанасы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1187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Иерусалимден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Египет </a:t>
            </a:r>
            <a:r>
              <a:rPr lang="ru-RU" dirty="0" err="1"/>
              <a:t>сұлтанының</a:t>
            </a:r>
            <a:r>
              <a:rPr lang="ru-RU" dirty="0"/>
              <a:t> </a:t>
            </a:r>
            <a:r>
              <a:rPr lang="ru-RU" dirty="0" err="1"/>
              <a:t>әскерін</a:t>
            </a:r>
            <a:r>
              <a:rPr lang="ru-RU" dirty="0"/>
              <a:t> Салах ад-Дина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 (</a:t>
            </a:r>
            <a:r>
              <a:rPr lang="ru-RU" dirty="0" err="1"/>
              <a:t>еуропалықтар</a:t>
            </a:r>
            <a:r>
              <a:rPr lang="ru-RU" dirty="0"/>
              <a:t> оны </a:t>
            </a:r>
            <a:r>
              <a:rPr lang="ru-RU" dirty="0" err="1"/>
              <a:t>Саладин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атады</a:t>
            </a:r>
            <a:r>
              <a:rPr lang="ru-RU" dirty="0"/>
              <a:t>).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шіркеулері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тірілу</a:t>
            </a:r>
            <a:r>
              <a:rPr lang="ru-RU" dirty="0"/>
              <a:t> </a:t>
            </a:r>
            <a:r>
              <a:rPr lang="ru-RU" dirty="0" err="1"/>
              <a:t>ғибадатханасынан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мешітке</a:t>
            </a:r>
            <a:r>
              <a:rPr lang="ru-RU" dirty="0"/>
              <a:t> барды. 1229 </a:t>
            </a:r>
            <a:r>
              <a:rPr lang="ru-RU" dirty="0" err="1"/>
              <a:t>жылы</a:t>
            </a:r>
            <a:r>
              <a:rPr lang="ru-RU" dirty="0"/>
              <a:t> Фридриху </a:t>
            </a:r>
            <a:r>
              <a:rPr lang="en-US" dirty="0"/>
              <a:t>II </a:t>
            </a:r>
            <a:r>
              <a:rPr lang="ru-RU" dirty="0"/>
              <a:t>Иерусалим </a:t>
            </a:r>
            <a:r>
              <a:rPr lang="ru-RU" dirty="0" err="1"/>
              <a:t>мәсіхшілерге</a:t>
            </a:r>
            <a:r>
              <a:rPr lang="ru-RU" dirty="0"/>
              <a:t> </a:t>
            </a:r>
            <a:r>
              <a:rPr lang="ru-RU" dirty="0" err="1"/>
              <a:t>уақытында</a:t>
            </a:r>
            <a:r>
              <a:rPr lang="ru-RU" dirty="0"/>
              <a:t> </a:t>
            </a:r>
            <a:r>
              <a:rPr lang="ru-RU" dirty="0" err="1"/>
              <a:t>қайтарыла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, </a:t>
            </a:r>
            <a:r>
              <a:rPr lang="ru-RU" dirty="0" err="1"/>
              <a:t>алайда</a:t>
            </a:r>
            <a:r>
              <a:rPr lang="ru-RU" dirty="0"/>
              <a:t> 1244 </a:t>
            </a:r>
            <a:r>
              <a:rPr lang="ru-RU" dirty="0" err="1"/>
              <a:t>жылы</a:t>
            </a:r>
            <a:r>
              <a:rPr lang="ru-RU" dirty="0"/>
              <a:t> Иерусалим </a:t>
            </a:r>
            <a:r>
              <a:rPr lang="ru-RU" dirty="0" err="1"/>
              <a:t>хорезмиялықтарды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30486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Жаңа заман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1517 </a:t>
            </a:r>
            <a:r>
              <a:rPr lang="ru-RU" dirty="0" err="1"/>
              <a:t>жылы</a:t>
            </a:r>
            <a:r>
              <a:rPr lang="ru-RU" dirty="0"/>
              <a:t> Иерусалим осман </a:t>
            </a:r>
            <a:r>
              <a:rPr lang="ru-RU" dirty="0" err="1"/>
              <a:t>түріктері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. Сулейман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керемет</a:t>
            </a:r>
            <a:r>
              <a:rPr lang="ru-RU" dirty="0"/>
              <a:t> Иерусалим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аталатын</a:t>
            </a:r>
            <a:r>
              <a:rPr lang="ru-RU" dirty="0"/>
              <a:t> </a:t>
            </a:r>
            <a:r>
              <a:rPr lang="ru-RU" dirty="0" err="1"/>
              <a:t>аумақтағы</a:t>
            </a:r>
            <a:r>
              <a:rPr lang="ru-RU" dirty="0"/>
              <a:t> </a:t>
            </a:r>
            <a:r>
              <a:rPr lang="ru-RU" dirty="0" err="1"/>
              <a:t>қуатты</a:t>
            </a:r>
            <a:r>
              <a:rPr lang="ru-RU" dirty="0"/>
              <a:t> </a:t>
            </a:r>
            <a:r>
              <a:rPr lang="ru-RU" dirty="0" err="1"/>
              <a:t>қабырғаларды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келтіруді</a:t>
            </a:r>
            <a:r>
              <a:rPr lang="ru-RU" dirty="0"/>
              <a:t> </a:t>
            </a:r>
            <a:r>
              <a:rPr lang="ru-RU" dirty="0" err="1"/>
              <a:t>қоса</a:t>
            </a:r>
            <a:r>
              <a:rPr lang="ru-RU" dirty="0"/>
              <a:t> </a:t>
            </a:r>
            <a:r>
              <a:rPr lang="ru-RU" dirty="0" err="1"/>
              <a:t>алғанда</a:t>
            </a:r>
            <a:r>
              <a:rPr lang="ru-RU" dirty="0"/>
              <a:t>, </a:t>
            </a:r>
            <a:r>
              <a:rPr lang="ru-RU" dirty="0" err="1"/>
              <a:t>бейбітшілік</a:t>
            </a:r>
            <a:r>
              <a:rPr lang="ru-RU" dirty="0"/>
              <a:t> пен </a:t>
            </a:r>
            <a:r>
              <a:rPr lang="ru-RU" dirty="0" err="1"/>
              <a:t>жаңару</a:t>
            </a:r>
            <a:r>
              <a:rPr lang="ru-RU" dirty="0"/>
              <a:t> </a:t>
            </a:r>
            <a:r>
              <a:rPr lang="ru-RU" dirty="0" err="1"/>
              <a:t>кезеңін</a:t>
            </a:r>
            <a:r>
              <a:rPr lang="ru-RU" dirty="0"/>
              <a:t> </a:t>
            </a:r>
            <a:r>
              <a:rPr lang="ru-RU" dirty="0" err="1"/>
              <a:t>бастан</a:t>
            </a:r>
            <a:r>
              <a:rPr lang="ru-RU" dirty="0"/>
              <a:t> </a:t>
            </a:r>
            <a:r>
              <a:rPr lang="ru-RU" dirty="0" err="1"/>
              <a:t>кешіп</a:t>
            </a:r>
            <a:r>
              <a:rPr lang="ru-RU" dirty="0"/>
              <a:t>, </a:t>
            </a:r>
            <a:r>
              <a:rPr lang="ru-RU" dirty="0" err="1"/>
              <a:t>гүлденген</a:t>
            </a:r>
            <a:r>
              <a:rPr lang="ru-RU" dirty="0"/>
              <a:t>. Сулейман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кейінгі</a:t>
            </a:r>
            <a:r>
              <a:rPr lang="ru-RU" dirty="0"/>
              <a:t> Осман </a:t>
            </a:r>
            <a:r>
              <a:rPr lang="ru-RU" dirty="0" err="1"/>
              <a:t>сұлтандарының</a:t>
            </a:r>
            <a:r>
              <a:rPr lang="ru-RU" dirty="0"/>
              <a:t> </a:t>
            </a:r>
            <a:r>
              <a:rPr lang="ru-RU" dirty="0" err="1"/>
              <a:t>басқармасы</a:t>
            </a:r>
            <a:r>
              <a:rPr lang="ru-RU" dirty="0"/>
              <a:t> </a:t>
            </a:r>
            <a:r>
              <a:rPr lang="ru-RU" dirty="0" err="1"/>
              <a:t>қалаға</a:t>
            </a:r>
            <a:r>
              <a:rPr lang="ru-RU" dirty="0"/>
              <a:t> "</a:t>
            </a:r>
            <a:r>
              <a:rPr lang="ru-RU" dirty="0" err="1"/>
              <a:t>діни</a:t>
            </a:r>
            <a:r>
              <a:rPr lang="ru-RU" dirty="0"/>
              <a:t> </a:t>
            </a:r>
            <a:r>
              <a:rPr lang="ru-RU" dirty="0" err="1"/>
              <a:t>әлем</a:t>
            </a:r>
            <a:r>
              <a:rPr lang="ru-RU" dirty="0"/>
              <a:t>" </a:t>
            </a:r>
            <a:r>
              <a:rPr lang="ru-RU" dirty="0" err="1"/>
              <a:t>кезеңін</a:t>
            </a:r>
            <a:r>
              <a:rPr lang="ru-RU" dirty="0"/>
              <a:t> </a:t>
            </a:r>
            <a:r>
              <a:rPr lang="ru-RU" dirty="0" err="1"/>
              <a:t>әкелді</a:t>
            </a:r>
            <a:r>
              <a:rPr lang="ru-RU" dirty="0"/>
              <a:t>; еврей, христиан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мұсылман</a:t>
            </a:r>
            <a:r>
              <a:rPr lang="ru-RU" dirty="0"/>
              <a:t> Осман </a:t>
            </a:r>
            <a:r>
              <a:rPr lang="ru-RU" dirty="0" err="1"/>
              <a:t>кепілдік</a:t>
            </a:r>
            <a:r>
              <a:rPr lang="ru-RU" dirty="0"/>
              <a:t> </a:t>
            </a:r>
            <a:r>
              <a:rPr lang="ru-RU" dirty="0" err="1"/>
              <a:t>берген</a:t>
            </a:r>
            <a:r>
              <a:rPr lang="ru-RU" dirty="0"/>
              <a:t> </a:t>
            </a:r>
            <a:r>
              <a:rPr lang="ru-RU" dirty="0" err="1"/>
              <a:t>діни</a:t>
            </a:r>
            <a:r>
              <a:rPr lang="ru-RU" dirty="0"/>
              <a:t> </a:t>
            </a:r>
            <a:r>
              <a:rPr lang="ru-RU" dirty="0" err="1"/>
              <a:t>сенім</a:t>
            </a:r>
            <a:r>
              <a:rPr lang="ru-RU" dirty="0"/>
              <a:t> </a:t>
            </a:r>
            <a:r>
              <a:rPr lang="ru-RU" dirty="0" err="1"/>
              <a:t>бостандығын</a:t>
            </a:r>
            <a:r>
              <a:rPr lang="ru-RU" dirty="0"/>
              <a:t> </a:t>
            </a:r>
            <a:r>
              <a:rPr lang="ru-RU" dirty="0" err="1"/>
              <a:t>пайдаланды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көшеде</a:t>
            </a:r>
            <a:r>
              <a:rPr lang="ru-RU" dirty="0"/>
              <a:t> синагога, </a:t>
            </a:r>
            <a:r>
              <a:rPr lang="ru-RU" dirty="0" err="1"/>
              <a:t>шіркеу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мешіт</a:t>
            </a:r>
            <a:r>
              <a:rPr lang="ru-RU" dirty="0"/>
              <a:t> </a:t>
            </a:r>
            <a:r>
              <a:rPr lang="ru-RU" dirty="0" err="1"/>
              <a:t>табуға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Алайда</a:t>
            </a:r>
            <a:r>
              <a:rPr lang="ru-RU" dirty="0"/>
              <a:t>, </a:t>
            </a:r>
            <a:r>
              <a:rPr lang="ru-RU" dirty="0" err="1"/>
              <a:t>Сүлейменнен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империяны</a:t>
            </a:r>
            <a:r>
              <a:rPr lang="ru-RU" dirty="0"/>
              <a:t> </a:t>
            </a:r>
            <a:r>
              <a:rPr lang="ru-RU" dirty="0" err="1"/>
              <a:t>сауатсыз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стагнацияға</a:t>
            </a:r>
            <a:r>
              <a:rPr lang="ru-RU" dirty="0"/>
              <a:t> </a:t>
            </a:r>
            <a:r>
              <a:rPr lang="ru-RU" dirty="0" err="1"/>
              <a:t>себеп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; </a:t>
            </a:r>
            <a:r>
              <a:rPr lang="ru-RU" dirty="0" err="1"/>
              <a:t>османдық</a:t>
            </a:r>
            <a:r>
              <a:rPr lang="ru-RU" dirty="0"/>
              <a:t> </a:t>
            </a:r>
            <a:r>
              <a:rPr lang="ru-RU" dirty="0" err="1"/>
              <a:t>кезеңнің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Иерусалим </a:t>
            </a:r>
            <a:r>
              <a:rPr lang="ru-RU" dirty="0" err="1"/>
              <a:t>провинциялық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қалды</a:t>
            </a:r>
            <a:r>
              <a:rPr lang="ru-RU" dirty="0"/>
              <a:t>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діни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— </a:t>
            </a:r>
            <a:r>
              <a:rPr lang="ru-RU" dirty="0" err="1"/>
              <a:t>орталық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785972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1850 </a:t>
            </a:r>
            <a:r>
              <a:rPr lang="ru-RU" dirty="0" err="1"/>
              <a:t>жылдары</a:t>
            </a:r>
            <a:r>
              <a:rPr lang="ru-RU" dirty="0"/>
              <a:t>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қабырғаларынан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қоныстар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қауымдастықтар</a:t>
            </a:r>
            <a:r>
              <a:rPr lang="ru-RU" dirty="0"/>
              <a:t> </a:t>
            </a:r>
            <a:r>
              <a:rPr lang="ru-RU" dirty="0" err="1"/>
              <a:t>өсіп</a:t>
            </a:r>
            <a:r>
              <a:rPr lang="ru-RU" dirty="0"/>
              <a:t>,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қосылуына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"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қала"деп</a:t>
            </a:r>
            <a:r>
              <a:rPr lang="ru-RU" dirty="0"/>
              <a:t> </a:t>
            </a:r>
            <a:r>
              <a:rPr lang="ru-RU" dirty="0" err="1"/>
              <a:t>аталатын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948808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Ескі қала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Иерусалимнің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қазыналарын</a:t>
            </a:r>
            <a:r>
              <a:rPr lang="ru-RU" dirty="0"/>
              <a:t>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қалада</a:t>
            </a:r>
            <a:r>
              <a:rPr lang="ru-RU" dirty="0"/>
              <a:t> </a:t>
            </a:r>
            <a:r>
              <a:rPr lang="ru-RU" dirty="0" err="1"/>
              <a:t>сақтайды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санаудың</a:t>
            </a:r>
            <a:r>
              <a:rPr lang="ru-RU" dirty="0"/>
              <a:t> </a:t>
            </a:r>
            <a:r>
              <a:rPr lang="ru-RU" dirty="0" err="1"/>
              <a:t>басынан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,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күнге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1 км2-ден </a:t>
            </a:r>
            <a:r>
              <a:rPr lang="ru-RU" dirty="0" err="1"/>
              <a:t>аспайтын</a:t>
            </a:r>
            <a:r>
              <a:rPr lang="ru-RU" dirty="0"/>
              <a:t> </a:t>
            </a:r>
            <a:r>
              <a:rPr lang="ru-RU" dirty="0" err="1"/>
              <a:t>ауданы</a:t>
            </a:r>
            <a:r>
              <a:rPr lang="ru-RU" dirty="0"/>
              <a:t> </a:t>
            </a:r>
            <a:r>
              <a:rPr lang="ru-RU" dirty="0" err="1"/>
              <a:t>толқыған</a:t>
            </a:r>
            <a:r>
              <a:rPr lang="ru-RU" dirty="0"/>
              <a:t> </a:t>
            </a:r>
            <a:r>
              <a:rPr lang="ru-RU" dirty="0" err="1"/>
              <a:t>таңулар</a:t>
            </a:r>
            <a:r>
              <a:rPr lang="ru-RU" dirty="0"/>
              <a:t> мен дау-</a:t>
            </a:r>
            <a:r>
              <a:rPr lang="ru-RU" dirty="0" err="1"/>
              <a:t>дамайлардың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</a:t>
            </a:r>
            <a:r>
              <a:rPr lang="ru-RU" dirty="0" err="1"/>
              <a:t>болатынына</a:t>
            </a:r>
            <a:r>
              <a:rPr lang="ru-RU" dirty="0"/>
              <a:t> сену </a:t>
            </a:r>
            <a:r>
              <a:rPr lang="ru-RU" dirty="0" err="1"/>
              <a:t>қиын</a:t>
            </a:r>
            <a:r>
              <a:rPr lang="ru-RU" dirty="0"/>
              <a:t>.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қабырғаларында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жауы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ғаламшардың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бұрыштарынан</a:t>
            </a:r>
            <a:r>
              <a:rPr lang="ru-RU" dirty="0"/>
              <a:t> </a:t>
            </a:r>
            <a:r>
              <a:rPr lang="ru-RU" dirty="0" err="1"/>
              <a:t>адамдардың</a:t>
            </a:r>
            <a:r>
              <a:rPr lang="ru-RU" dirty="0"/>
              <a:t> </a:t>
            </a:r>
            <a:r>
              <a:rPr lang="ru-RU" dirty="0" err="1"/>
              <a:t>ағынын</a:t>
            </a:r>
            <a:r>
              <a:rPr lang="ru-RU" dirty="0"/>
              <a:t> </a:t>
            </a:r>
            <a:r>
              <a:rPr lang="ru-RU" dirty="0" err="1"/>
              <a:t>байқай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шын</a:t>
            </a:r>
            <a:r>
              <a:rPr lang="ru-RU" dirty="0"/>
              <a:t> </a:t>
            </a:r>
            <a:r>
              <a:rPr lang="ru-RU" dirty="0" err="1"/>
              <a:t>мәнінде</a:t>
            </a:r>
            <a:r>
              <a:rPr lang="ru-RU" dirty="0"/>
              <a:t>, Иерусалим – </a:t>
            </a:r>
            <a:r>
              <a:rPr lang="ru-RU" dirty="0" err="1"/>
              <a:t>әлемнің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екеніне</a:t>
            </a:r>
            <a:r>
              <a:rPr lang="ru-RU" dirty="0"/>
              <a:t> </a:t>
            </a:r>
            <a:r>
              <a:rPr lang="ru-RU" dirty="0" err="1"/>
              <a:t>сенуге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қала-бір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аспан</a:t>
            </a:r>
            <a:r>
              <a:rPr lang="ru-RU" dirty="0"/>
              <a:t> </a:t>
            </a:r>
            <a:r>
              <a:rPr lang="ru-RU" dirty="0" err="1"/>
              <a:t>астындағы</a:t>
            </a:r>
            <a:r>
              <a:rPr lang="ru-RU" dirty="0"/>
              <a:t> </a:t>
            </a:r>
            <a:r>
              <a:rPr lang="ru-RU" dirty="0" err="1"/>
              <a:t>мұражай</a:t>
            </a:r>
            <a:r>
              <a:rPr lang="ru-RU" dirty="0"/>
              <a:t>, базар, </a:t>
            </a:r>
            <a:r>
              <a:rPr lang="ru-RU" dirty="0" err="1"/>
              <a:t>еврейлер</a:t>
            </a:r>
            <a:r>
              <a:rPr lang="ru-RU" dirty="0"/>
              <a:t>, </a:t>
            </a:r>
            <a:r>
              <a:rPr lang="ru-RU" dirty="0" err="1"/>
              <a:t>христиандар</a:t>
            </a:r>
            <a:r>
              <a:rPr lang="ru-RU" dirty="0"/>
              <a:t>, </a:t>
            </a:r>
            <a:r>
              <a:rPr lang="ru-RU" dirty="0" err="1"/>
              <a:t>мұсылмандар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қасиетті</a:t>
            </a:r>
            <a:r>
              <a:rPr lang="ru-RU" dirty="0"/>
              <a:t> </a:t>
            </a:r>
            <a:r>
              <a:rPr lang="ru-RU" dirty="0" err="1"/>
              <a:t>орындардың</a:t>
            </a:r>
            <a:r>
              <a:rPr lang="ru-RU" dirty="0"/>
              <a:t> </a:t>
            </a:r>
            <a:r>
              <a:rPr lang="ru-RU" dirty="0" err="1"/>
              <a:t>тұтас</a:t>
            </a:r>
            <a:r>
              <a:rPr lang="ru-RU" dirty="0"/>
              <a:t> </a:t>
            </a:r>
            <a:r>
              <a:rPr lang="ru-RU" dirty="0" err="1"/>
              <a:t>шашырауы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Тарих</a:t>
            </a:r>
            <a:r>
              <a:rPr lang="ru-RU" dirty="0"/>
              <a:t>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замандастармен</a:t>
            </a:r>
            <a:r>
              <a:rPr lang="ru-RU" dirty="0"/>
              <a:t> </a:t>
            </a:r>
            <a:r>
              <a:rPr lang="ru-RU" dirty="0" err="1"/>
              <a:t>байланысып</a:t>
            </a:r>
            <a:r>
              <a:rPr lang="ru-RU" dirty="0"/>
              <a:t>, </a:t>
            </a:r>
            <a:r>
              <a:rPr lang="ru-RU" dirty="0" err="1"/>
              <a:t>етші</a:t>
            </a:r>
            <a:r>
              <a:rPr lang="ru-RU" dirty="0"/>
              <a:t> </a:t>
            </a:r>
            <a:r>
              <a:rPr lang="ru-RU" dirty="0" err="1"/>
              <a:t>бұрыштары</a:t>
            </a:r>
            <a:r>
              <a:rPr lang="ru-RU" dirty="0"/>
              <a:t> Рим </a:t>
            </a:r>
            <a:r>
              <a:rPr lang="ru-RU" dirty="0" err="1"/>
              <a:t>колонналарын</a:t>
            </a:r>
            <a:r>
              <a:rPr lang="ru-RU" dirty="0"/>
              <a:t> </a:t>
            </a:r>
            <a:r>
              <a:rPr lang="ru-RU" dirty="0" err="1"/>
              <a:t>әшекейлейтін</a:t>
            </a:r>
            <a:r>
              <a:rPr lang="ru-RU" dirty="0"/>
              <a:t> </a:t>
            </a:r>
            <a:r>
              <a:rPr lang="ru-RU" dirty="0" err="1"/>
              <a:t>дүкенде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жасайтынын</a:t>
            </a:r>
            <a:r>
              <a:rPr lang="ru-RU" dirty="0"/>
              <a:t> </a:t>
            </a:r>
            <a:r>
              <a:rPr lang="ru-RU" dirty="0" err="1"/>
              <a:t>ешкімге</a:t>
            </a:r>
            <a:r>
              <a:rPr lang="ru-RU" dirty="0"/>
              <a:t> </a:t>
            </a:r>
            <a:r>
              <a:rPr lang="ru-RU" dirty="0" err="1"/>
              <a:t>таң</a:t>
            </a:r>
            <a:r>
              <a:rPr lang="ru-RU" dirty="0"/>
              <a:t> </a:t>
            </a:r>
            <a:r>
              <a:rPr lang="ru-RU" dirty="0" err="1"/>
              <a:t>қалдырмайды</a:t>
            </a:r>
            <a:r>
              <a:rPr lang="ru-RU" dirty="0"/>
              <a:t>,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кафеде</a:t>
            </a:r>
            <a:r>
              <a:rPr lang="ru-RU" dirty="0"/>
              <a:t> </a:t>
            </a:r>
            <a:r>
              <a:rPr lang="ru-RU" dirty="0" err="1"/>
              <a:t>византиялық</a:t>
            </a:r>
            <a:r>
              <a:rPr lang="ru-RU" dirty="0"/>
              <a:t> </a:t>
            </a:r>
            <a:r>
              <a:rPr lang="ru-RU" dirty="0" err="1"/>
              <a:t>аркаларды</a:t>
            </a:r>
            <a:r>
              <a:rPr lang="ru-RU" dirty="0"/>
              <a:t> </a:t>
            </a:r>
            <a:r>
              <a:rPr lang="ru-RU" dirty="0" err="1"/>
              <a:t>көруге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ал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қолөнершінің</a:t>
            </a:r>
            <a:r>
              <a:rPr lang="ru-RU" dirty="0"/>
              <a:t> </a:t>
            </a:r>
            <a:r>
              <a:rPr lang="ru-RU" dirty="0" err="1"/>
              <a:t>шеберханасы</a:t>
            </a:r>
            <a:r>
              <a:rPr lang="ru-RU" dirty="0"/>
              <a:t> крест </a:t>
            </a:r>
            <a:r>
              <a:rPr lang="ru-RU" dirty="0" err="1"/>
              <a:t>тасушылар</a:t>
            </a:r>
            <a:r>
              <a:rPr lang="ru-RU" dirty="0"/>
              <a:t> </a:t>
            </a:r>
            <a:r>
              <a:rPr lang="ru-RU" dirty="0" err="1"/>
              <a:t>дәуірлері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естелікті</a:t>
            </a:r>
            <a:r>
              <a:rPr lang="ru-RU" dirty="0"/>
              <a:t> </a:t>
            </a:r>
            <a:r>
              <a:rPr lang="ru-RU" dirty="0" err="1"/>
              <a:t>сақтайтын</a:t>
            </a:r>
            <a:r>
              <a:rPr lang="ru-RU" dirty="0"/>
              <a:t> </a:t>
            </a:r>
            <a:r>
              <a:rPr lang="ru-RU" dirty="0" err="1"/>
              <a:t>үй-жайда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84799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қалаға</a:t>
            </a:r>
            <a:r>
              <a:rPr lang="ru-RU" dirty="0"/>
              <a:t> портал-</a:t>
            </a:r>
            <a:r>
              <a:rPr lang="ru-RU" dirty="0" err="1"/>
              <a:t>жеті</a:t>
            </a:r>
            <a:r>
              <a:rPr lang="ru-RU" dirty="0"/>
              <a:t> </a:t>
            </a:r>
            <a:r>
              <a:rPr lang="ru-RU" dirty="0" err="1"/>
              <a:t>қақпа</a:t>
            </a:r>
            <a:r>
              <a:rPr lang="ru-RU" dirty="0"/>
              <a:t>. </a:t>
            </a:r>
            <a:r>
              <a:rPr lang="ru-RU" dirty="0" err="1"/>
              <a:t>Қабырғаларда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/>
              <a:t> да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қақпалар</a:t>
            </a:r>
            <a:r>
              <a:rPr lang="ru-RU" dirty="0"/>
              <a:t> бар,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бұрыннан</a:t>
            </a:r>
            <a:r>
              <a:rPr lang="ru-RU" dirty="0"/>
              <a:t> </a:t>
            </a:r>
            <a:r>
              <a:rPr lang="ru-RU" dirty="0" err="1"/>
              <a:t>мазалаған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қарттары-Елеон</a:t>
            </a:r>
            <a:r>
              <a:rPr lang="ru-RU" dirty="0"/>
              <a:t> </a:t>
            </a:r>
            <a:r>
              <a:rPr lang="ru-RU" dirty="0" err="1"/>
              <a:t>тауына</a:t>
            </a:r>
            <a:r>
              <a:rPr lang="ru-RU" dirty="0"/>
              <a:t> </a:t>
            </a:r>
            <a:r>
              <a:rPr lang="ru-RU" dirty="0" err="1"/>
              <a:t>қараған</a:t>
            </a:r>
            <a:r>
              <a:rPr lang="ru-RU" dirty="0"/>
              <a:t> Алтын </a:t>
            </a:r>
            <a:r>
              <a:rPr lang="ru-RU" dirty="0" err="1"/>
              <a:t>қақпа</a:t>
            </a:r>
            <a:r>
              <a:rPr lang="ru-RU" dirty="0"/>
              <a:t>. </a:t>
            </a:r>
            <a:r>
              <a:rPr lang="ru-RU" dirty="0" err="1"/>
              <a:t>Аңыз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Мессидің</a:t>
            </a:r>
            <a:r>
              <a:rPr lang="ru-RU" dirty="0"/>
              <a:t> осы </a:t>
            </a:r>
            <a:r>
              <a:rPr lang="ru-RU" dirty="0" err="1"/>
              <a:t>қақпасы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киелі</a:t>
            </a:r>
            <a:r>
              <a:rPr lang="ru-RU" dirty="0"/>
              <a:t> </a:t>
            </a:r>
            <a:r>
              <a:rPr lang="ru-RU" dirty="0" err="1"/>
              <a:t>қалаға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822380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Яфф</a:t>
            </a:r>
            <a:r>
              <a:rPr lang="ru-RU" dirty="0"/>
              <a:t> </a:t>
            </a:r>
            <a:r>
              <a:rPr lang="ru-RU" dirty="0" err="1"/>
              <a:t>қақпасы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9" y="1700808"/>
            <a:ext cx="720080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77817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Яффтік</a:t>
            </a:r>
            <a:r>
              <a:rPr lang="ru-RU" dirty="0"/>
              <a:t> </a:t>
            </a:r>
            <a:r>
              <a:rPr lang="ru-RU" dirty="0" err="1"/>
              <a:t>қақпаға</a:t>
            </a:r>
            <a:r>
              <a:rPr lang="ru-RU" dirty="0"/>
              <a:t> </a:t>
            </a:r>
            <a:r>
              <a:rPr lang="ru-RU" dirty="0" err="1"/>
              <a:t>қарама-қарсы</a:t>
            </a:r>
            <a:r>
              <a:rPr lang="ru-RU" dirty="0"/>
              <a:t> </a:t>
            </a:r>
            <a:r>
              <a:rPr lang="ru-RU" dirty="0" err="1"/>
              <a:t>атақты</a:t>
            </a:r>
            <a:r>
              <a:rPr lang="ru-RU" dirty="0"/>
              <a:t> Цитадель </a:t>
            </a:r>
            <a:r>
              <a:rPr lang="ru-RU" dirty="0" err="1"/>
              <a:t>немесе</a:t>
            </a:r>
            <a:r>
              <a:rPr lang="ru-RU" dirty="0"/>
              <a:t> Давид </a:t>
            </a:r>
            <a:r>
              <a:rPr lang="ru-RU" dirty="0" err="1"/>
              <a:t>мұнарасы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ғимарат</a:t>
            </a:r>
            <a:r>
              <a:rPr lang="ru-RU" dirty="0"/>
              <a:t> –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осы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тұрған</a:t>
            </a:r>
            <a:r>
              <a:rPr lang="ru-RU" dirty="0"/>
              <a:t> Ирод </a:t>
            </a:r>
            <a:r>
              <a:rPr lang="ru-RU" dirty="0" err="1"/>
              <a:t>патшасы</a:t>
            </a:r>
            <a:r>
              <a:rPr lang="ru-RU" dirty="0"/>
              <a:t> </a:t>
            </a:r>
            <a:r>
              <a:rPr lang="ru-RU" dirty="0" err="1"/>
              <a:t>сарайының</a:t>
            </a:r>
            <a:r>
              <a:rPr lang="ru-RU" dirty="0"/>
              <a:t> </a:t>
            </a:r>
            <a:r>
              <a:rPr lang="ru-RU" dirty="0" err="1"/>
              <a:t>қалдықтары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ойлайды</a:t>
            </a:r>
            <a:r>
              <a:rPr lang="ru-RU" dirty="0"/>
              <a:t>. </a:t>
            </a:r>
            <a:r>
              <a:rPr lang="ru-RU" dirty="0" err="1"/>
              <a:t>Бүгін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археологиялық</a:t>
            </a:r>
            <a:r>
              <a:rPr lang="ru-RU" dirty="0"/>
              <a:t> </a:t>
            </a:r>
            <a:r>
              <a:rPr lang="ru-RU" dirty="0" err="1"/>
              <a:t>саябақ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Иерусалим </a:t>
            </a:r>
            <a:r>
              <a:rPr lang="ru-RU" dirty="0" err="1"/>
              <a:t>тарихының</a:t>
            </a:r>
            <a:r>
              <a:rPr lang="ru-RU" dirty="0"/>
              <a:t> </a:t>
            </a:r>
            <a:r>
              <a:rPr lang="ru-RU" dirty="0" err="1"/>
              <a:t>мұражайы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Бекініс</a:t>
            </a:r>
            <a:r>
              <a:rPr lang="ru-RU" dirty="0"/>
              <a:t> </a:t>
            </a:r>
            <a:r>
              <a:rPr lang="ru-RU" dirty="0" err="1"/>
              <a:t>қабырғасынан</a:t>
            </a:r>
            <a:r>
              <a:rPr lang="ru-RU" dirty="0"/>
              <a:t>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мен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төңірегін</a:t>
            </a:r>
            <a:r>
              <a:rPr lang="ru-RU" dirty="0"/>
              <a:t> </a:t>
            </a:r>
            <a:r>
              <a:rPr lang="ru-RU" dirty="0" err="1"/>
              <a:t>көруге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батқаннан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Цитадельде</a:t>
            </a:r>
            <a:r>
              <a:rPr lang="ru-RU" dirty="0"/>
              <a:t> "</a:t>
            </a:r>
            <a:r>
              <a:rPr lang="ru-RU" dirty="0" err="1"/>
              <a:t>түнгі</a:t>
            </a:r>
            <a:r>
              <a:rPr lang="ru-RU" dirty="0"/>
              <a:t> </a:t>
            </a:r>
            <a:r>
              <a:rPr lang="ru-RU" dirty="0" err="1"/>
              <a:t>мистерия"Жарық-дыбыс</a:t>
            </a:r>
            <a:r>
              <a:rPr lang="ru-RU" dirty="0"/>
              <a:t> </a:t>
            </a:r>
            <a:r>
              <a:rPr lang="ru-RU" dirty="0" err="1"/>
              <a:t>шоуы</a:t>
            </a:r>
            <a:r>
              <a:rPr lang="ru-RU" dirty="0"/>
              <a:t> </a:t>
            </a:r>
            <a:r>
              <a:rPr lang="ru-RU" dirty="0" err="1"/>
              <a:t>өткізіледі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911426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Огибая Цитадель, </a:t>
            </a:r>
            <a:r>
              <a:rPr lang="ru-RU" dirty="0" err="1"/>
              <a:t>созылып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Армянско-Православие патриархии.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 туннель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армян </a:t>
            </a:r>
            <a:r>
              <a:rPr lang="ru-RU" dirty="0" err="1"/>
              <a:t>орамына</a:t>
            </a:r>
            <a:r>
              <a:rPr lang="ru-RU" dirty="0"/>
              <a:t> </a:t>
            </a:r>
            <a:r>
              <a:rPr lang="ru-RU" dirty="0" err="1"/>
              <a:t>әкеледі-қаладағы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тыныш</a:t>
            </a:r>
            <a:r>
              <a:rPr lang="ru-RU" dirty="0"/>
              <a:t>.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армяндар</a:t>
            </a:r>
            <a:r>
              <a:rPr lang="ru-RU" dirty="0"/>
              <a:t> </a:t>
            </a:r>
            <a:r>
              <a:rPr lang="ru-RU" dirty="0" err="1"/>
              <a:t>тығыз</a:t>
            </a:r>
            <a:r>
              <a:rPr lang="ru-RU" dirty="0"/>
              <a:t> </a:t>
            </a:r>
            <a:r>
              <a:rPr lang="ru-RU" dirty="0" err="1"/>
              <a:t>қауым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Орам</a:t>
            </a:r>
            <a:r>
              <a:rPr lang="ru-RU" dirty="0"/>
              <a:t> </a:t>
            </a:r>
            <a:r>
              <a:rPr lang="ru-RU" dirty="0" err="1"/>
              <a:t>тұрғындары-өте</a:t>
            </a:r>
            <a:r>
              <a:rPr lang="ru-RU" dirty="0"/>
              <a:t> </a:t>
            </a:r>
            <a:r>
              <a:rPr lang="ru-RU" dirty="0" err="1"/>
              <a:t>мейірімді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қонақжай</a:t>
            </a:r>
            <a:r>
              <a:rPr lang="ru-RU" dirty="0"/>
              <a:t> </a:t>
            </a:r>
            <a:r>
              <a:rPr lang="ru-RU" dirty="0" err="1"/>
              <a:t>адамдар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сізбен</a:t>
            </a:r>
            <a:r>
              <a:rPr lang="ru-RU" dirty="0"/>
              <a:t> </a:t>
            </a:r>
            <a:r>
              <a:rPr lang="ru-RU" dirty="0" err="1"/>
              <a:t>қуана</a:t>
            </a:r>
            <a:r>
              <a:rPr lang="ru-RU" dirty="0"/>
              <a:t> </a:t>
            </a:r>
            <a:r>
              <a:rPr lang="ru-RU" dirty="0" err="1"/>
              <a:t>сөйлесіп</a:t>
            </a:r>
            <a:r>
              <a:rPr lang="ru-RU" dirty="0"/>
              <a:t>, Иерусалим </a:t>
            </a:r>
            <a:r>
              <a:rPr lang="ru-RU" dirty="0" err="1"/>
              <a:t>бұрышының</a:t>
            </a:r>
            <a:r>
              <a:rPr lang="ru-RU" dirty="0"/>
              <a:t> </a:t>
            </a:r>
            <a:r>
              <a:rPr lang="ru-RU" dirty="0" err="1"/>
              <a:t>көрікті</a:t>
            </a:r>
            <a:r>
              <a:rPr lang="ru-RU" dirty="0"/>
              <a:t> </a:t>
            </a:r>
            <a:r>
              <a:rPr lang="ru-RU" dirty="0" err="1"/>
              <a:t>жерлері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айтады</a:t>
            </a:r>
            <a:r>
              <a:rPr lang="ru-RU" dirty="0"/>
              <a:t>. </a:t>
            </a:r>
            <a:r>
              <a:rPr lang="ru-RU" dirty="0" err="1"/>
              <a:t>Армяндар</a:t>
            </a:r>
            <a:r>
              <a:rPr lang="ru-RU" dirty="0"/>
              <a:t> </a:t>
            </a:r>
            <a:r>
              <a:rPr lang="ru-RU" dirty="0" err="1"/>
              <a:t>әдетте</a:t>
            </a:r>
            <a:r>
              <a:rPr lang="ru-RU" dirty="0"/>
              <a:t> </a:t>
            </a:r>
            <a:r>
              <a:rPr lang="ru-RU" dirty="0" err="1"/>
              <a:t>ағылшын</a:t>
            </a:r>
            <a:r>
              <a:rPr lang="ru-RU" dirty="0"/>
              <a:t> </a:t>
            </a:r>
            <a:r>
              <a:rPr lang="ru-RU" dirty="0" err="1"/>
              <a:t>тілінде</a:t>
            </a:r>
            <a:r>
              <a:rPr lang="ru-RU" dirty="0"/>
              <a:t> </a:t>
            </a:r>
            <a:r>
              <a:rPr lang="ru-RU" dirty="0" err="1"/>
              <a:t>сөйлейді</a:t>
            </a:r>
            <a:r>
              <a:rPr lang="ru-RU" dirty="0"/>
              <a:t>.</a:t>
            </a:r>
          </a:p>
          <a:p>
            <a:r>
              <a:rPr lang="ru-RU" dirty="0" err="1"/>
              <a:t>Кварталда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шіркеулер</a:t>
            </a:r>
            <a:r>
              <a:rPr lang="ru-RU" dirty="0"/>
              <a:t> мен </a:t>
            </a:r>
            <a:r>
              <a:rPr lang="ru-RU" dirty="0" err="1"/>
              <a:t>монастырлер</a:t>
            </a:r>
            <a:r>
              <a:rPr lang="ru-RU" dirty="0"/>
              <a:t>,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мектептер</a:t>
            </a:r>
            <a:r>
              <a:rPr lang="ru-RU" dirty="0"/>
              <a:t> бар.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кітапханаларымен</a:t>
            </a:r>
            <a:r>
              <a:rPr lang="ru-RU" dirty="0"/>
              <a:t> </a:t>
            </a:r>
            <a:r>
              <a:rPr lang="ru-RU" dirty="0" err="1"/>
              <a:t>танымал</a:t>
            </a:r>
            <a:r>
              <a:rPr lang="ru-RU" dirty="0"/>
              <a:t>. Армян </a:t>
            </a:r>
            <a:r>
              <a:rPr lang="ru-RU" dirty="0" err="1"/>
              <a:t>қауымының</a:t>
            </a:r>
            <a:r>
              <a:rPr lang="ru-RU" dirty="0"/>
              <a:t> </a:t>
            </a:r>
            <a:r>
              <a:rPr lang="ru-RU" dirty="0" err="1"/>
              <a:t>рухани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–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қаладағы</a:t>
            </a:r>
            <a:r>
              <a:rPr lang="ru-RU" dirty="0"/>
              <a:t> </a:t>
            </a:r>
            <a:r>
              <a:rPr lang="ru-RU" dirty="0" err="1"/>
              <a:t>христиандықтың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әдемі</a:t>
            </a:r>
            <a:r>
              <a:rPr lang="ru-RU" dirty="0"/>
              <a:t> </a:t>
            </a:r>
            <a:r>
              <a:rPr lang="ru-RU" dirty="0" err="1"/>
              <a:t>ескерткіштерінің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26749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Св</a:t>
            </a:r>
            <a:r>
              <a:rPr lang="ru-RU" dirty="0"/>
              <a:t> </a:t>
            </a:r>
            <a:r>
              <a:rPr lang="ru-RU" dirty="0" err="1"/>
              <a:t>Көшесі</a:t>
            </a:r>
            <a:r>
              <a:rPr lang="ru-RU" dirty="0"/>
              <a:t> Иаков Еврей </a:t>
            </a:r>
            <a:r>
              <a:rPr lang="ru-RU" dirty="0" err="1"/>
              <a:t>орамына</a:t>
            </a:r>
            <a:r>
              <a:rPr lang="ru-RU" dirty="0"/>
              <a:t> </a:t>
            </a:r>
            <a:r>
              <a:rPr lang="ru-RU" dirty="0" err="1"/>
              <a:t>сізді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,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атауын</a:t>
            </a:r>
            <a:r>
              <a:rPr lang="ru-RU" dirty="0"/>
              <a:t> Ор </a:t>
            </a:r>
            <a:r>
              <a:rPr lang="ru-RU" dirty="0" err="1"/>
              <a:t>Хаимге</a:t>
            </a:r>
            <a:r>
              <a:rPr lang="ru-RU" dirty="0"/>
              <a:t> </a:t>
            </a:r>
            <a:r>
              <a:rPr lang="ru-RU" dirty="0" err="1"/>
              <a:t>өзгертеді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тоқсан</a:t>
            </a:r>
            <a:r>
              <a:rPr lang="ru-RU" dirty="0"/>
              <a:t> – </a:t>
            </a:r>
            <a:r>
              <a:rPr lang="ru-RU" dirty="0" err="1"/>
              <a:t>қаладағы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бай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көне</a:t>
            </a:r>
            <a:r>
              <a:rPr lang="ru-RU" dirty="0"/>
              <a:t> </a:t>
            </a:r>
            <a:r>
              <a:rPr lang="ru-RU" dirty="0" err="1"/>
              <a:t>еврейлер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ғибадатханада</a:t>
            </a:r>
            <a:r>
              <a:rPr lang="ru-RU" dirty="0"/>
              <a:t> </a:t>
            </a:r>
            <a:r>
              <a:rPr lang="ru-RU" dirty="0" err="1"/>
              <a:t>қоныстана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r>
              <a:rPr lang="ru-RU" dirty="0"/>
              <a:t>. </a:t>
            </a:r>
            <a:r>
              <a:rPr lang="ru-RU" dirty="0" err="1"/>
              <a:t>Бүгінде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синагогалар</a:t>
            </a:r>
            <a:r>
              <a:rPr lang="ru-RU" dirty="0"/>
              <a:t> мен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рухани</a:t>
            </a:r>
            <a:r>
              <a:rPr lang="ru-RU" dirty="0"/>
              <a:t> </a:t>
            </a:r>
            <a:r>
              <a:rPr lang="ru-RU" dirty="0" err="1"/>
              <a:t>мектептер</a:t>
            </a:r>
            <a:r>
              <a:rPr lang="ru-RU" dirty="0"/>
              <a:t> – </a:t>
            </a:r>
            <a:r>
              <a:rPr lang="ru-RU" dirty="0" err="1"/>
              <a:t>ешиботалары</a:t>
            </a:r>
            <a:r>
              <a:rPr lang="ru-RU" dirty="0"/>
              <a:t> бар </a:t>
            </a:r>
            <a:r>
              <a:rPr lang="ru-RU" dirty="0" err="1"/>
              <a:t>заманауи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аудан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Бүгінгі</a:t>
            </a:r>
            <a:r>
              <a:rPr lang="ru-RU" dirty="0"/>
              <a:t> </a:t>
            </a:r>
            <a:r>
              <a:rPr lang="ru-RU" dirty="0" err="1"/>
              <a:t>таңда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үйге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сұраныс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, </a:t>
            </a:r>
            <a:r>
              <a:rPr lang="ru-RU" dirty="0" err="1"/>
              <a:t>алайда</a:t>
            </a:r>
            <a:r>
              <a:rPr lang="ru-RU" dirty="0"/>
              <a:t>, </a:t>
            </a:r>
            <a:r>
              <a:rPr lang="ru-RU" dirty="0" err="1"/>
              <a:t>тұру</a:t>
            </a:r>
            <a:r>
              <a:rPr lang="ru-RU" dirty="0"/>
              <a:t> </a:t>
            </a:r>
            <a:r>
              <a:rPr lang="ru-RU" dirty="0" err="1"/>
              <a:t>бағасы</a:t>
            </a:r>
            <a:r>
              <a:rPr lang="ru-RU" dirty="0"/>
              <a:t> да бар.</a:t>
            </a:r>
          </a:p>
        </p:txBody>
      </p:sp>
    </p:spTree>
    <p:extLst>
      <p:ext uri="{BB962C8B-B14F-4D97-AF65-F5344CB8AC3E}">
        <p14:creationId xmlns="" xmlns:p14="http://schemas.microsoft.com/office/powerpoint/2010/main" val="3441105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, </a:t>
            </a:r>
            <a:r>
              <a:rPr lang="ru-RU" dirty="0" err="1"/>
              <a:t>дүкен</a:t>
            </a:r>
            <a:r>
              <a:rPr lang="ru-RU" dirty="0"/>
              <a:t>, </a:t>
            </a:r>
            <a:r>
              <a:rPr lang="ru-RU" dirty="0" err="1"/>
              <a:t>дәмхана</a:t>
            </a:r>
            <a:r>
              <a:rPr lang="ru-RU" dirty="0"/>
              <a:t>, </a:t>
            </a:r>
            <a:r>
              <a:rPr lang="ru-RU" dirty="0" err="1"/>
              <a:t>мейрамханалары</a:t>
            </a:r>
            <a:r>
              <a:rPr lang="ru-RU" dirty="0"/>
              <a:t> бар </a:t>
            </a:r>
            <a:r>
              <a:rPr lang="ru-RU" dirty="0" err="1"/>
              <a:t>жанданған</a:t>
            </a:r>
            <a:r>
              <a:rPr lang="ru-RU" dirty="0"/>
              <a:t> Еврей Кварталы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тарихын</a:t>
            </a:r>
            <a:r>
              <a:rPr lang="ru-RU" dirty="0"/>
              <a:t> </a:t>
            </a:r>
            <a:r>
              <a:rPr lang="ru-RU" dirty="0" err="1"/>
              <a:t>ұқыпты</a:t>
            </a:r>
            <a:r>
              <a:rPr lang="ru-RU" dirty="0"/>
              <a:t> </a:t>
            </a:r>
            <a:r>
              <a:rPr lang="ru-RU" dirty="0" err="1"/>
              <a:t>сақтайды</a:t>
            </a:r>
            <a:r>
              <a:rPr lang="ru-RU" dirty="0"/>
              <a:t>.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Симбиоз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артериясы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еткен</a:t>
            </a:r>
            <a:r>
              <a:rPr lang="ru-RU" dirty="0"/>
              <a:t> </a:t>
            </a:r>
            <a:r>
              <a:rPr lang="ru-RU" dirty="0" err="1"/>
              <a:t>Кардо</a:t>
            </a:r>
            <a:r>
              <a:rPr lang="ru-RU" dirty="0"/>
              <a:t> –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көшесінде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Адриан императоры </a:t>
            </a:r>
            <a:r>
              <a:rPr lang="ru-RU" dirty="0" err="1"/>
              <a:t>кезінде</a:t>
            </a:r>
            <a:r>
              <a:rPr lang="ru-RU" dirty="0"/>
              <a:t>, Византия </a:t>
            </a:r>
            <a:r>
              <a:rPr lang="ru-RU" dirty="0" err="1"/>
              <a:t>кезеңінде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крест </a:t>
            </a:r>
            <a:r>
              <a:rPr lang="ru-RU" dirty="0" err="1"/>
              <a:t>тасымалдаушылар</a:t>
            </a:r>
            <a:r>
              <a:rPr lang="ru-RU" dirty="0"/>
              <a:t> </a:t>
            </a:r>
            <a:r>
              <a:rPr lang="ru-RU" dirty="0" err="1"/>
              <a:t>дәуірінде</a:t>
            </a:r>
            <a:r>
              <a:rPr lang="ru-RU" dirty="0"/>
              <a:t> </a:t>
            </a:r>
            <a:r>
              <a:rPr lang="ru-RU" dirty="0" err="1"/>
              <a:t>көрініс</a:t>
            </a:r>
            <a:r>
              <a:rPr lang="ru-RU" dirty="0"/>
              <a:t> </a:t>
            </a:r>
            <a:r>
              <a:rPr lang="ru-RU" dirty="0" err="1"/>
              <a:t>табады</a:t>
            </a:r>
            <a:r>
              <a:rPr lang="ru-RU" dirty="0"/>
              <a:t>. </a:t>
            </a:r>
            <a:r>
              <a:rPr lang="ru-RU" dirty="0" err="1"/>
              <a:t>Көше</a:t>
            </a:r>
            <a:r>
              <a:rPr lang="ru-RU" dirty="0"/>
              <a:t> </a:t>
            </a:r>
            <a:r>
              <a:rPr lang="ru-RU" dirty="0" err="1"/>
              <a:t>бойында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табличкалар</a:t>
            </a:r>
            <a:r>
              <a:rPr lang="ru-RU" dirty="0"/>
              <a:t> мен </a:t>
            </a:r>
            <a:r>
              <a:rPr lang="ru-RU" dirty="0" err="1"/>
              <a:t>схемаларда</a:t>
            </a:r>
            <a:r>
              <a:rPr lang="ru-RU" dirty="0"/>
              <a:t>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дәуір</a:t>
            </a:r>
            <a:r>
              <a:rPr lang="ru-RU" dirty="0"/>
              <a:t> </a:t>
            </a:r>
            <a:r>
              <a:rPr lang="ru-RU" dirty="0" err="1"/>
              <a:t>ескерткіштерінің</a:t>
            </a:r>
            <a:r>
              <a:rPr lang="ru-RU" dirty="0"/>
              <a:t> </a:t>
            </a:r>
            <a:r>
              <a:rPr lang="ru-RU" dirty="0" err="1"/>
              <a:t>қалдықтары</a:t>
            </a:r>
            <a:r>
              <a:rPr lang="ru-RU" dirty="0"/>
              <a:t> бар.</a:t>
            </a:r>
          </a:p>
        </p:txBody>
      </p:sp>
    </p:spTree>
    <p:extLst>
      <p:ext uri="{BB962C8B-B14F-4D97-AF65-F5344CB8AC3E}">
        <p14:creationId xmlns="" xmlns:p14="http://schemas.microsoft.com/office/powerpoint/2010/main" val="2060435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Иерусалимдегі</a:t>
            </a:r>
            <a:r>
              <a:rPr lang="ru-RU" dirty="0"/>
              <a:t> </a:t>
            </a:r>
            <a:r>
              <a:rPr lang="ru-RU" dirty="0" err="1"/>
              <a:t>көрініс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96664"/>
            <a:ext cx="7773888" cy="518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68402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Иерусалимде</a:t>
            </a:r>
            <a:r>
              <a:rPr lang="ru-RU" dirty="0"/>
              <a:t>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әулиелер</a:t>
            </a:r>
            <a:r>
              <a:rPr lang="ru-RU" dirty="0"/>
              <a:t> мен </a:t>
            </a:r>
            <a:r>
              <a:rPr lang="ru-RU" dirty="0" err="1"/>
              <a:t>археологиялық</a:t>
            </a:r>
            <a:r>
              <a:rPr lang="ru-RU" dirty="0"/>
              <a:t> </a:t>
            </a:r>
            <a:r>
              <a:rPr lang="ru-RU" dirty="0" err="1"/>
              <a:t>қорықтар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қаланы</a:t>
            </a:r>
            <a:r>
              <a:rPr lang="ru-RU" dirty="0"/>
              <a:t> </a:t>
            </a:r>
            <a:r>
              <a:rPr lang="ru-RU" dirty="0" err="1"/>
              <a:t>безендіретін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батыл</a:t>
            </a:r>
            <a:r>
              <a:rPr lang="ru-RU" dirty="0"/>
              <a:t> </a:t>
            </a:r>
            <a:r>
              <a:rPr lang="ru-RU" dirty="0" err="1"/>
              <a:t>архитектураның</a:t>
            </a:r>
            <a:r>
              <a:rPr lang="ru-RU" dirty="0"/>
              <a:t> </a:t>
            </a:r>
            <a:r>
              <a:rPr lang="ru-RU" dirty="0" err="1"/>
              <a:t>модельдік</a:t>
            </a:r>
            <a:r>
              <a:rPr lang="ru-RU" dirty="0"/>
              <a:t> </a:t>
            </a:r>
            <a:r>
              <a:rPr lang="ru-RU" dirty="0" err="1"/>
              <a:t>ғимараттарымен</a:t>
            </a:r>
            <a:r>
              <a:rPr lang="ru-RU" dirty="0"/>
              <a:t> </a:t>
            </a:r>
            <a:r>
              <a:rPr lang="ru-RU" dirty="0" err="1"/>
              <a:t>көршілес</a:t>
            </a:r>
            <a:r>
              <a:rPr lang="ru-RU" dirty="0"/>
              <a:t>. Орта </a:t>
            </a:r>
            <a:r>
              <a:rPr lang="ru-RU" dirty="0" err="1"/>
              <a:t>ғасырдан</a:t>
            </a:r>
            <a:r>
              <a:rPr lang="ru-RU" dirty="0"/>
              <a:t> </a:t>
            </a:r>
            <a:r>
              <a:rPr lang="ru-RU" dirty="0" err="1"/>
              <a:t>бері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бар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қатарлары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фешенебель</a:t>
            </a:r>
            <a:r>
              <a:rPr lang="ru-RU" dirty="0"/>
              <a:t> </a:t>
            </a:r>
            <a:r>
              <a:rPr lang="ru-RU" dirty="0" err="1"/>
              <a:t>моллдары</a:t>
            </a:r>
            <a:r>
              <a:rPr lang="ru-RU" dirty="0"/>
              <a:t> </a:t>
            </a:r>
            <a:r>
              <a:rPr lang="ru-RU" dirty="0" err="1"/>
              <a:t>желісімен</a:t>
            </a:r>
            <a:r>
              <a:rPr lang="ru-RU" dirty="0"/>
              <a:t> </a:t>
            </a:r>
            <a:r>
              <a:rPr lang="ru-RU" dirty="0" err="1"/>
              <a:t>табысты</a:t>
            </a:r>
            <a:r>
              <a:rPr lang="ru-RU" dirty="0"/>
              <a:t> </a:t>
            </a:r>
            <a:r>
              <a:rPr lang="ru-RU" dirty="0" err="1"/>
              <a:t>бәсекелеседі</a:t>
            </a:r>
            <a:r>
              <a:rPr lang="ru-RU" dirty="0"/>
              <a:t>, ал христиан </a:t>
            </a:r>
            <a:r>
              <a:rPr lang="ru-RU" dirty="0" err="1"/>
              <a:t>баспаналары</a:t>
            </a:r>
            <a:r>
              <a:rPr lang="ru-RU" dirty="0"/>
              <a:t> </a:t>
            </a:r>
            <a:r>
              <a:rPr lang="ru-RU" dirty="0" err="1"/>
              <a:t>саяхатшыларды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класты</a:t>
            </a:r>
            <a:r>
              <a:rPr lang="ru-RU" dirty="0"/>
              <a:t> </a:t>
            </a:r>
            <a:r>
              <a:rPr lang="ru-RU" dirty="0" err="1"/>
              <a:t>қонақ</a:t>
            </a:r>
            <a:r>
              <a:rPr lang="ru-RU" dirty="0"/>
              <a:t> </a:t>
            </a:r>
            <a:r>
              <a:rPr lang="ru-RU" dirty="0" err="1"/>
              <a:t>үйлердің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тізілген</a:t>
            </a:r>
            <a:r>
              <a:rPr lang="ru-RU" dirty="0"/>
              <a:t> </a:t>
            </a:r>
            <a:r>
              <a:rPr lang="ru-RU" dirty="0" err="1"/>
              <a:t>қызметкерлері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қуанышпен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Иерусалим </a:t>
            </a:r>
            <a:r>
              <a:rPr lang="ru-RU" dirty="0" err="1"/>
              <a:t>асүйі</a:t>
            </a:r>
            <a:r>
              <a:rPr lang="ru-RU" dirty="0"/>
              <a:t> </a:t>
            </a:r>
            <a:r>
              <a:rPr lang="ru-RU" dirty="0" err="1"/>
              <a:t>Таяу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тағамдарының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хош</a:t>
            </a:r>
            <a:r>
              <a:rPr lang="ru-RU" dirty="0"/>
              <a:t> </a:t>
            </a:r>
            <a:r>
              <a:rPr lang="ru-RU" dirty="0" err="1"/>
              <a:t>иістерін</a:t>
            </a:r>
            <a:r>
              <a:rPr lang="ru-RU" dirty="0"/>
              <a:t> </a:t>
            </a:r>
            <a:r>
              <a:rPr lang="ru-RU" dirty="0" err="1"/>
              <a:t>өзіне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елордалық</a:t>
            </a:r>
            <a:r>
              <a:rPr lang="ru-RU" dirty="0"/>
              <a:t> </a:t>
            </a:r>
            <a:r>
              <a:rPr lang="ru-RU" dirty="0" err="1"/>
              <a:t>кафелер</a:t>
            </a:r>
            <a:r>
              <a:rPr lang="ru-RU" dirty="0"/>
              <a:t> мен </a:t>
            </a:r>
            <a:r>
              <a:rPr lang="ru-RU" dirty="0" err="1"/>
              <a:t>мейрамханалармен</a:t>
            </a:r>
            <a:r>
              <a:rPr lang="ru-RU" dirty="0"/>
              <a:t> </a:t>
            </a:r>
            <a:r>
              <a:rPr lang="ru-RU" dirty="0" err="1"/>
              <a:t>танысу</a:t>
            </a:r>
            <a:r>
              <a:rPr lang="ru-RU" dirty="0"/>
              <a:t> </a:t>
            </a:r>
            <a:r>
              <a:rPr lang="ru-RU" dirty="0" err="1"/>
              <a:t>саяхатшылар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тарихи</a:t>
            </a:r>
            <a:r>
              <a:rPr lang="ru-RU" dirty="0"/>
              <a:t> </a:t>
            </a:r>
            <a:r>
              <a:rPr lang="ru-RU" dirty="0" err="1"/>
              <a:t>көрікті</a:t>
            </a:r>
            <a:r>
              <a:rPr lang="ru-RU" dirty="0"/>
              <a:t> </a:t>
            </a:r>
            <a:r>
              <a:rPr lang="ru-RU" dirty="0" err="1"/>
              <a:t>жерлерден</a:t>
            </a:r>
            <a:r>
              <a:rPr lang="ru-RU" dirty="0"/>
              <a:t> кем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қызықты</a:t>
            </a:r>
            <a:r>
              <a:rPr lang="ru-RU" dirty="0"/>
              <a:t> </a:t>
            </a: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53163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Иерусалим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жүз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Израильге</a:t>
            </a:r>
            <a:r>
              <a:rPr lang="ru-RU" dirty="0"/>
              <a:t> </a:t>
            </a:r>
            <a:r>
              <a:rPr lang="ru-RU" dirty="0" err="1"/>
              <a:t>барудың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пункті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қалуды</a:t>
            </a:r>
            <a:r>
              <a:rPr lang="ru-RU" dirty="0"/>
              <a:t> </a:t>
            </a:r>
            <a:r>
              <a:rPr lang="ru-RU" dirty="0" err="1"/>
              <a:t>жалғастыра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саяхатшылардың</a:t>
            </a:r>
            <a:r>
              <a:rPr lang="ru-RU" dirty="0"/>
              <a:t> </a:t>
            </a:r>
            <a:r>
              <a:rPr lang="ru-RU" dirty="0" err="1"/>
              <a:t>толқуын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қиялын</a:t>
            </a:r>
            <a:r>
              <a:rPr lang="ru-RU" dirty="0"/>
              <a:t> </a:t>
            </a:r>
            <a:r>
              <a:rPr lang="ru-RU" dirty="0" err="1"/>
              <a:t>тудыратын</a:t>
            </a:r>
            <a:r>
              <a:rPr lang="ru-RU" dirty="0"/>
              <a:t> </a:t>
            </a:r>
            <a:r>
              <a:rPr lang="ru-RU" dirty="0" err="1"/>
              <a:t>сиқырлы</a:t>
            </a:r>
            <a:r>
              <a:rPr lang="ru-RU" dirty="0"/>
              <a:t> </a:t>
            </a:r>
            <a:r>
              <a:rPr lang="ru-RU" dirty="0" err="1"/>
              <a:t>жұмбақ</a:t>
            </a:r>
            <a:r>
              <a:rPr lang="ru-RU" dirty="0"/>
              <a:t> </a:t>
            </a:r>
            <a:r>
              <a:rPr lang="ru-RU" dirty="0" err="1"/>
              <a:t>аураны</a:t>
            </a:r>
            <a:r>
              <a:rPr lang="ru-RU" dirty="0"/>
              <a:t> </a:t>
            </a:r>
            <a:r>
              <a:rPr lang="ru-RU" dirty="0" err="1"/>
              <a:t>жоғалтпайды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228458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7620000" cy="1143000"/>
          </a:xfrm>
        </p:spPr>
        <p:txBody>
          <a:bodyPr/>
          <a:lstStyle/>
          <a:p>
            <a:r>
              <a:rPr lang="kk-KZ" dirty="0" smtClean="0"/>
              <a:t>Иерусалим көшелері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82835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Иерусалим </a:t>
            </a:r>
            <a:r>
              <a:rPr lang="ru-RU" dirty="0" err="1"/>
              <a:t>тарихының</a:t>
            </a:r>
            <a:r>
              <a:rPr lang="ru-RU" dirty="0"/>
              <a:t> </a:t>
            </a:r>
            <a:r>
              <a:rPr lang="ru-RU" dirty="0" err="1"/>
              <a:t>ежелгі</a:t>
            </a:r>
            <a:r>
              <a:rPr lang="ru-RU" dirty="0"/>
              <a:t> </a:t>
            </a:r>
            <a:r>
              <a:rPr lang="ru-RU" dirty="0" err="1"/>
              <a:t>қабаттары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98415" y="2127621"/>
            <a:ext cx="5226438" cy="391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03612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Цитадель Давид мұнарасы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86985"/>
            <a:ext cx="8010982" cy="532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072288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7620000" cy="1143000"/>
          </a:xfrm>
        </p:spPr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03298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78</TotalTime>
  <Words>1732</Words>
  <Application>Microsoft Office PowerPoint</Application>
  <PresentationFormat>Экран (4:3)</PresentationFormat>
  <Paragraphs>44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Соседство</vt:lpstr>
      <vt:lpstr>ИЕРУСАЛИМ </vt:lpstr>
      <vt:lpstr>Иерусалимнің қысқаша тарихы</vt:lpstr>
      <vt:lpstr>Слайд 3</vt:lpstr>
      <vt:lpstr>Иерусалимнің мадаб картасы (VI ғ.))</vt:lpstr>
      <vt:lpstr>Слайд 5</vt:lpstr>
      <vt:lpstr>Слайд 6</vt:lpstr>
      <vt:lpstr>Слайд 7</vt:lpstr>
      <vt:lpstr>Слайд 8</vt:lpstr>
      <vt:lpstr>Слайд 9</vt:lpstr>
      <vt:lpstr>Ежелгі кезең. </vt:lpstr>
      <vt:lpstr>Слайд 11</vt:lpstr>
      <vt:lpstr>Слайд 12</vt:lpstr>
      <vt:lpstr>Екінші Ғибадатхана Кезеңі</vt:lpstr>
      <vt:lpstr>Слайд 14</vt:lpstr>
      <vt:lpstr>XIX ғасырдағы Иерусалим</vt:lpstr>
      <vt:lpstr>Орта ғасыр</vt:lpstr>
      <vt:lpstr>Слайд 17</vt:lpstr>
      <vt:lpstr>Жаңа заман</vt:lpstr>
      <vt:lpstr>Слайд 19</vt:lpstr>
      <vt:lpstr>Ескі қала</vt:lpstr>
      <vt:lpstr>Слайд 21</vt:lpstr>
      <vt:lpstr>Яфф қақпасы</vt:lpstr>
      <vt:lpstr>Слайд 23</vt:lpstr>
      <vt:lpstr>Слайд 24</vt:lpstr>
      <vt:lpstr>Слайд 25</vt:lpstr>
      <vt:lpstr>Слайд 26</vt:lpstr>
      <vt:lpstr>Иерусалимдегі көрініс</vt:lpstr>
      <vt:lpstr>Слайд 28</vt:lpstr>
      <vt:lpstr>Слайд 29</vt:lpstr>
      <vt:lpstr>Иерусалим көшелері</vt:lpstr>
      <vt:lpstr>Иерусалим тарихының ежелгі қабаттары</vt:lpstr>
      <vt:lpstr>Цитадель Давид мұнарасы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ИЕРУСАЛИМ </dc:title>
  <dc:creator>Алсер</dc:creator>
  <cp:lastModifiedBy>Админ</cp:lastModifiedBy>
  <cp:revision>11</cp:revision>
  <dcterms:created xsi:type="dcterms:W3CDTF">2018-11-26T11:46:52Z</dcterms:created>
  <dcterms:modified xsi:type="dcterms:W3CDTF">2020-10-04T11:34:42Z</dcterms:modified>
</cp:coreProperties>
</file>